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
      <p:font typeface="Didact Gothic"/>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648">
          <p15:clr>
            <a:srgbClr val="9AA0A6"/>
          </p15:clr>
        </p15:guide>
        <p15:guide id="2" orient="horz" pos="648">
          <p15:clr>
            <a:srgbClr val="9AA0A6"/>
          </p15:clr>
        </p15:guide>
        <p15:guide id="3"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48"/>
        <p:guide pos="648" orient="horz"/>
        <p:guide pos="50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DidactGothic-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bbb7e9f0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bbb7e9f0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5e41f918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5e41f918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23cee0371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23cee0371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Creating a trello board is easy! First of all, we need to sign in an account in trello and create our first workspase. In this case, we are creating one for the school.</a:t>
            </a:r>
            <a:endParaRPr sz="1500">
              <a:solidFill>
                <a:srgbClr val="4D4D4D"/>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23cee0371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23cee0371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Trello has differents options, a</a:t>
            </a:r>
            <a:r>
              <a:rPr lang="en"/>
              <a:t> payment option and a free one.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23cee0371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23cee0371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4D4D4D"/>
                </a:solidFill>
              </a:rPr>
              <a:t>click on “Create new board”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23cee037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23cee037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4D4D4D"/>
                </a:solidFill>
              </a:rPr>
              <a:t>and Name the board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23cee0371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23cee0371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Inside of the board, we can create different list, upon this, i’ll make “to do, doing, and done” lists”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23cee037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23cee037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each list, you can choose completion dates,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23cee0371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23cee0371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23cee0371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23cee0371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Invite members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23cee0371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23cee0371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add checklist on a task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51a045c94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51a045c94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23cee0371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23cee0371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5e41f91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5e41f91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23cee0371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23cee0371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Trello has application web, movil and for computer. And it works all most of browsers.</a:t>
            </a:r>
            <a:endParaRPr sz="1500">
              <a:solidFill>
                <a:srgbClr val="4D4D4D"/>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23cee0371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23cee0371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Trello can’t be modify. But there are opensource options like this. The most similiar to Trello is wekan. </a:t>
            </a:r>
            <a:endParaRPr sz="1500">
              <a:solidFill>
                <a:srgbClr val="4D4D4D"/>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23cee0371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23cee0371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4D4D4D"/>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9f6150a55_0_15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9f6150a55_0_15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6fc84f7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6fc84f7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Trello board. Trello is a project management organize in a list-making application. </a:t>
            </a:r>
            <a:endParaRPr/>
          </a:p>
          <a:p>
            <a:pPr indent="0" lvl="0" marL="0" rtl="0" algn="l">
              <a:spcBef>
                <a:spcPts val="0"/>
              </a:spcBef>
              <a:spcAft>
                <a:spcPts val="0"/>
              </a:spcAft>
              <a:buNone/>
            </a:pPr>
            <a:r>
              <a:rPr lang="en"/>
              <a:t>It helps to organize information and tasks, and see what is getting done.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23cee037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23cee037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Trello bring perspective to the work team. You know who is doing what, and what need to get done. </a:t>
            </a:r>
            <a:endParaRPr/>
          </a:p>
          <a:p>
            <a:pPr indent="0" lvl="0" marL="0" rtl="0" algn="l">
              <a:spcBef>
                <a:spcPts val="0"/>
              </a:spcBef>
              <a:spcAft>
                <a:spcPts val="0"/>
              </a:spcAft>
              <a:buNone/>
            </a:pPr>
            <a:r>
              <a:rPr lang="en"/>
              <a:t>You have all the information in one collaborative localization, which means less mails, meeting and more productivity.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51a045c94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51a045c94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800"/>
              </a:spcAft>
              <a:buClr>
                <a:schemeClr val="dk1"/>
              </a:buClr>
              <a:buSzPts val="1100"/>
              <a:buFont typeface="Arial"/>
              <a:buNone/>
            </a:pPr>
            <a:r>
              <a:rPr lang="en">
                <a:solidFill>
                  <a:schemeClr val="dk1"/>
                </a:solidFill>
                <a:latin typeface="Verdana"/>
                <a:ea typeface="Verdana"/>
                <a:cs typeface="Verdana"/>
                <a:sym typeface="Verdana"/>
              </a:rPr>
              <a:t>Let's begin </a:t>
            </a:r>
            <a:r>
              <a:rPr b="1" lang="en">
                <a:solidFill>
                  <a:schemeClr val="dk1"/>
                </a:solidFill>
                <a:latin typeface="Verdana"/>
                <a:ea typeface="Verdana"/>
                <a:cs typeface="Verdana"/>
                <a:sym typeface="Verdana"/>
              </a:rPr>
              <a:t>by boards.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23cee037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23cee037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So, why i said we are starting by the end, because cards are the most </a:t>
            </a:r>
            <a:r>
              <a:rPr lang="en" sz="1500">
                <a:solidFill>
                  <a:srgbClr val="4D4D4D"/>
                </a:solidFill>
              </a:rPr>
              <a:t>basic Trello</a:t>
            </a:r>
            <a:r>
              <a:rPr lang="en" sz="1500">
                <a:solidFill>
                  <a:srgbClr val="4D4D4D"/>
                </a:solidFill>
              </a:rPr>
              <a:t> concepts</a:t>
            </a:r>
            <a:endParaRPr sz="1500">
              <a:solidFill>
                <a:srgbClr val="4D4D4D"/>
              </a:solidFill>
            </a:endParaRPr>
          </a:p>
          <a:p>
            <a:pPr indent="0" lvl="0" marL="0" rtl="0" algn="l">
              <a:spcBef>
                <a:spcPts val="0"/>
              </a:spcBef>
              <a:spcAft>
                <a:spcPts val="0"/>
              </a:spcAft>
              <a:buNone/>
            </a:pPr>
            <a:r>
              <a:t/>
            </a:r>
            <a:endParaRPr sz="1500">
              <a:solidFill>
                <a:srgbClr val="4D4D4D"/>
              </a:solidFill>
            </a:endParaRPr>
          </a:p>
          <a:p>
            <a:pPr indent="0" lvl="0" marL="0" rtl="0" algn="l">
              <a:spcBef>
                <a:spcPts val="0"/>
              </a:spcBef>
              <a:spcAft>
                <a:spcPts val="0"/>
              </a:spcAft>
              <a:buNone/>
            </a:pPr>
            <a:r>
              <a:t/>
            </a:r>
            <a:endParaRPr sz="1500">
              <a:solidFill>
                <a:srgbClr val="4D4D4D"/>
              </a:solidFill>
            </a:endParaRPr>
          </a:p>
          <a:p>
            <a:pPr indent="0" lvl="0" marL="0" rtl="0" algn="l">
              <a:spcBef>
                <a:spcPts val="0"/>
              </a:spcBef>
              <a:spcAft>
                <a:spcPts val="0"/>
              </a:spcAft>
              <a:buNone/>
            </a:pPr>
            <a:r>
              <a:rPr lang="en" sz="1500">
                <a:solidFill>
                  <a:srgbClr val="4D4D4D"/>
                </a:solidFill>
              </a:rPr>
              <a:t>Cards are used to</a:t>
            </a:r>
            <a:r>
              <a:rPr lang="en" sz="1500">
                <a:solidFill>
                  <a:srgbClr val="4D4D4D"/>
                </a:solidFill>
              </a:rPr>
              <a:t> r</a:t>
            </a:r>
            <a:r>
              <a:rPr lang="en" sz="1500">
                <a:solidFill>
                  <a:srgbClr val="4D4D4D"/>
                </a:solidFill>
              </a:rPr>
              <a:t>epresent taks and ideas Like create offer notification emial or compile video animation. </a:t>
            </a:r>
            <a:endParaRPr sz="1500">
              <a:solidFill>
                <a:srgbClr val="4D4D4D"/>
              </a:solidFill>
            </a:endParaRPr>
          </a:p>
          <a:p>
            <a:pPr indent="0" lvl="0" marL="0" rtl="0" algn="l">
              <a:spcBef>
                <a:spcPts val="0"/>
              </a:spcBef>
              <a:spcAft>
                <a:spcPts val="0"/>
              </a:spcAft>
              <a:buNone/>
            </a:pPr>
            <a:r>
              <a:t/>
            </a:r>
            <a:endParaRPr sz="1500">
              <a:solidFill>
                <a:srgbClr val="4D4D4D"/>
              </a:solidFill>
            </a:endParaRPr>
          </a:p>
          <a:p>
            <a:pPr indent="0" lvl="0" marL="0" rtl="0" algn="l">
              <a:spcBef>
                <a:spcPts val="0"/>
              </a:spcBef>
              <a:spcAft>
                <a:spcPts val="0"/>
              </a:spcAft>
              <a:buNone/>
            </a:pPr>
            <a:r>
              <a:rPr lang="en" sz="1500">
                <a:solidFill>
                  <a:srgbClr val="4D4D4D"/>
                </a:solidFill>
              </a:rPr>
              <a:t> Becase cards are insido of a list, tht will see in the next slide.</a:t>
            </a:r>
            <a:br>
              <a:rPr lang="en" sz="1500">
                <a:solidFill>
                  <a:srgbClr val="4D4D4D"/>
                </a:solidFill>
              </a:rPr>
            </a:br>
            <a:r>
              <a:rPr lang="en" sz="1500">
                <a:solidFill>
                  <a:srgbClr val="4D4D4D"/>
                </a:solidFill>
              </a:rPr>
              <a:t>We have a lot ot option for cards which are very functional and usufull to organize different jobs </a:t>
            </a:r>
            <a:endParaRPr sz="1500">
              <a:solidFill>
                <a:srgbClr val="4D4D4D"/>
              </a:solidFill>
            </a:endParaRPr>
          </a:p>
          <a:p>
            <a:pPr indent="0" lvl="0" marL="0" rtl="0" algn="l">
              <a:spcBef>
                <a:spcPts val="0"/>
              </a:spcBef>
              <a:spcAft>
                <a:spcPts val="0"/>
              </a:spcAft>
              <a:buNone/>
            </a:pPr>
            <a:r>
              <a:t/>
            </a:r>
            <a:endParaRPr sz="1500">
              <a:solidFill>
                <a:srgbClr val="4D4D4D"/>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23cee037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23cee037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The list are made by cards. Here we have five list. They often represents a work</a:t>
            </a:r>
            <a:br>
              <a:rPr lang="en" sz="1500">
                <a:solidFill>
                  <a:srgbClr val="4D4D4D"/>
                </a:solidFill>
              </a:rPr>
            </a:br>
            <a:r>
              <a:rPr lang="en" sz="1500">
                <a:solidFill>
                  <a:srgbClr val="4D4D4D"/>
                </a:solidFill>
              </a:rPr>
              <a:t>Inside of a board you have lists and cards. Here we have five list. </a:t>
            </a:r>
            <a:endParaRPr sz="1500">
              <a:solidFill>
                <a:srgbClr val="4D4D4D"/>
              </a:solidFill>
            </a:endParaRPr>
          </a:p>
          <a:p>
            <a:pPr indent="0" lvl="0" marL="0" rtl="0" algn="l">
              <a:spcBef>
                <a:spcPts val="0"/>
              </a:spcBef>
              <a:spcAft>
                <a:spcPts val="0"/>
              </a:spcAft>
              <a:buNone/>
            </a:pPr>
            <a:r>
              <a:rPr lang="en" sz="1500">
                <a:solidFill>
                  <a:srgbClr val="4D4D4D"/>
                </a:solidFill>
              </a:rPr>
              <a:t> Lists often represent a workflow or process.   </a:t>
            </a:r>
            <a:endParaRPr sz="1500">
              <a:solidFill>
                <a:srgbClr val="4D4D4D"/>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23cee037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23cee037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We can think of boards as project, for exemple, we can have one different board for each subject of the school. </a:t>
            </a:r>
            <a:endParaRPr sz="1500">
              <a:solidFill>
                <a:srgbClr val="4D4D4D"/>
              </a:solidFill>
            </a:endParaRPr>
          </a:p>
          <a:p>
            <a:pPr indent="0" lvl="0" marL="0" rtl="0" algn="l">
              <a:spcBef>
                <a:spcPts val="0"/>
              </a:spcBef>
              <a:spcAft>
                <a:spcPts val="0"/>
              </a:spcAft>
              <a:buNone/>
            </a:pPr>
            <a:r>
              <a:t/>
            </a:r>
            <a:endParaRPr sz="1500">
              <a:solidFill>
                <a:srgbClr val="4D4D4D"/>
              </a:solidFill>
            </a:endParaRPr>
          </a:p>
          <a:p>
            <a:pPr indent="0" lvl="0" marL="0" rtl="0" algn="l">
              <a:spcBef>
                <a:spcPts val="0"/>
              </a:spcBef>
              <a:spcAft>
                <a:spcPts val="0"/>
              </a:spcAft>
              <a:buNone/>
            </a:pPr>
            <a:r>
              <a:rPr lang="en" sz="1500">
                <a:solidFill>
                  <a:srgbClr val="4D4D4D"/>
                </a:solidFill>
              </a:rPr>
              <a:t>One for Web, one for FOL. </a:t>
            </a:r>
            <a:endParaRPr sz="1500">
              <a:solidFill>
                <a:srgbClr val="4D4D4D"/>
              </a:solidFill>
            </a:endParaRPr>
          </a:p>
          <a:p>
            <a:pPr indent="0" lvl="0" marL="0" rtl="0" algn="l">
              <a:spcBef>
                <a:spcPts val="0"/>
              </a:spcBef>
              <a:spcAft>
                <a:spcPts val="0"/>
              </a:spcAft>
              <a:buNone/>
            </a:pPr>
            <a:r>
              <a:t/>
            </a:r>
            <a:endParaRPr sz="1500">
              <a:solidFill>
                <a:srgbClr val="4D4D4D"/>
              </a:solidFill>
            </a:endParaRPr>
          </a:p>
          <a:p>
            <a:pPr indent="0" lvl="0" marL="0" rtl="0" algn="l">
              <a:spcBef>
                <a:spcPts val="0"/>
              </a:spcBef>
              <a:spcAft>
                <a:spcPts val="0"/>
              </a:spcAft>
              <a:buNone/>
            </a:pPr>
            <a:r>
              <a:rPr lang="en" sz="1500">
                <a:solidFill>
                  <a:srgbClr val="4D4D4D"/>
                </a:solidFill>
              </a:rPr>
              <a:t>And inside them you will have the to do lists for your workhome, your examens, etcera.</a:t>
            </a:r>
            <a:endParaRPr sz="1500">
              <a:solidFill>
                <a:srgbClr val="4D4D4D"/>
              </a:solidFill>
            </a:endParaRPr>
          </a:p>
          <a:p>
            <a:pPr indent="0" lvl="0" marL="0" rtl="0" algn="l">
              <a:spcBef>
                <a:spcPts val="0"/>
              </a:spcBef>
              <a:spcAft>
                <a:spcPts val="0"/>
              </a:spcAft>
              <a:buNone/>
            </a:pPr>
            <a:r>
              <a:t/>
            </a:r>
            <a:endParaRPr sz="1500">
              <a:solidFill>
                <a:srgbClr val="4D4D4D"/>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9a21db9b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9a21db9b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4D4D"/>
                </a:solidFill>
              </a:rPr>
              <a:t>And beisicly,  you can join projects of the same level or topic in a workspace. </a:t>
            </a:r>
            <a:r>
              <a:rPr lang="en" sz="1200">
                <a:solidFill>
                  <a:schemeClr val="dk1"/>
                </a:solidFill>
              </a:rPr>
              <a:t>To illustrate this point you can think of two diferent workspace. One for work and another for the school. </a:t>
            </a:r>
            <a:endParaRPr sz="1500">
              <a:solidFill>
                <a:srgbClr val="4D4D4D"/>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82" name="Shape 82"/>
        <p:cNvGrpSpPr/>
        <p:nvPr/>
      </p:nvGrpSpPr>
      <p:grpSpPr>
        <a:xfrm>
          <a:off x="0" y="0"/>
          <a:ext cx="0" cy="0"/>
          <a:chOff x="0" y="0"/>
          <a:chExt cx="0" cy="0"/>
        </a:xfrm>
      </p:grpSpPr>
      <p:sp>
        <p:nvSpPr>
          <p:cNvPr id="83" name="Google Shape;83;p13"/>
          <p:cNvSpPr/>
          <p:nvPr/>
        </p:nvSpPr>
        <p:spPr>
          <a:xfrm rot="5400000">
            <a:off x="8162113" y="-798900"/>
            <a:ext cx="185700" cy="17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txBox="1"/>
          <p:nvPr>
            <p:ph type="title"/>
          </p:nvPr>
        </p:nvSpPr>
        <p:spPr>
          <a:xfrm>
            <a:off x="1670332" y="1776144"/>
            <a:ext cx="27327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5" name="Google Shape;85;p13"/>
          <p:cNvSpPr txBox="1"/>
          <p:nvPr>
            <p:ph idx="1" type="subTitle"/>
          </p:nvPr>
        </p:nvSpPr>
        <p:spPr>
          <a:xfrm>
            <a:off x="1670325" y="2052878"/>
            <a:ext cx="2732700" cy="40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86" name="Google Shape;86;p13"/>
          <p:cNvSpPr txBox="1"/>
          <p:nvPr>
            <p:ph idx="2" type="title"/>
          </p:nvPr>
        </p:nvSpPr>
        <p:spPr>
          <a:xfrm>
            <a:off x="5936077" y="1776144"/>
            <a:ext cx="27327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3"/>
          <p:cNvSpPr txBox="1"/>
          <p:nvPr>
            <p:ph idx="3" type="subTitle"/>
          </p:nvPr>
        </p:nvSpPr>
        <p:spPr>
          <a:xfrm>
            <a:off x="5936074" y="2052878"/>
            <a:ext cx="2732700" cy="40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88" name="Google Shape;88;p13"/>
          <p:cNvSpPr txBox="1"/>
          <p:nvPr>
            <p:ph hasCustomPrompt="1" idx="4" type="title"/>
          </p:nvPr>
        </p:nvSpPr>
        <p:spPr>
          <a:xfrm>
            <a:off x="672310" y="1703600"/>
            <a:ext cx="7974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89" name="Google Shape;89;p13"/>
          <p:cNvSpPr txBox="1"/>
          <p:nvPr>
            <p:ph hasCustomPrompt="1" idx="5" type="title"/>
          </p:nvPr>
        </p:nvSpPr>
        <p:spPr>
          <a:xfrm>
            <a:off x="4941360" y="1703600"/>
            <a:ext cx="7974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90" name="Google Shape;90;p13"/>
          <p:cNvSpPr txBox="1"/>
          <p:nvPr>
            <p:ph idx="6" type="title"/>
          </p:nvPr>
        </p:nvSpPr>
        <p:spPr>
          <a:xfrm>
            <a:off x="1670332" y="2832016"/>
            <a:ext cx="27327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13"/>
          <p:cNvSpPr txBox="1"/>
          <p:nvPr>
            <p:ph idx="7" type="subTitle"/>
          </p:nvPr>
        </p:nvSpPr>
        <p:spPr>
          <a:xfrm>
            <a:off x="1670325" y="3108751"/>
            <a:ext cx="2732700" cy="40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92" name="Google Shape;92;p13"/>
          <p:cNvSpPr txBox="1"/>
          <p:nvPr>
            <p:ph hasCustomPrompt="1" idx="8" type="title"/>
          </p:nvPr>
        </p:nvSpPr>
        <p:spPr>
          <a:xfrm>
            <a:off x="672310" y="2759475"/>
            <a:ext cx="7974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93" name="Google Shape;93;p13"/>
          <p:cNvSpPr txBox="1"/>
          <p:nvPr>
            <p:ph idx="9" type="title"/>
          </p:nvPr>
        </p:nvSpPr>
        <p:spPr>
          <a:xfrm>
            <a:off x="5936077" y="2832016"/>
            <a:ext cx="27327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13"/>
          <p:cNvSpPr txBox="1"/>
          <p:nvPr>
            <p:ph idx="13" type="subTitle"/>
          </p:nvPr>
        </p:nvSpPr>
        <p:spPr>
          <a:xfrm>
            <a:off x="5936074" y="3108751"/>
            <a:ext cx="2732700" cy="40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95" name="Google Shape;95;p13"/>
          <p:cNvSpPr txBox="1"/>
          <p:nvPr>
            <p:ph hasCustomPrompt="1" idx="14" type="title"/>
          </p:nvPr>
        </p:nvSpPr>
        <p:spPr>
          <a:xfrm>
            <a:off x="4941360" y="2759475"/>
            <a:ext cx="7974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96" name="Google Shape;96;p13"/>
          <p:cNvSpPr txBox="1"/>
          <p:nvPr>
            <p:ph idx="15" type="title"/>
          </p:nvPr>
        </p:nvSpPr>
        <p:spPr>
          <a:xfrm>
            <a:off x="1670332" y="3887887"/>
            <a:ext cx="27327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7" name="Google Shape;97;p13"/>
          <p:cNvSpPr txBox="1"/>
          <p:nvPr>
            <p:ph idx="16" type="subTitle"/>
          </p:nvPr>
        </p:nvSpPr>
        <p:spPr>
          <a:xfrm>
            <a:off x="1670325" y="4164625"/>
            <a:ext cx="2732700" cy="40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98" name="Google Shape;98;p13"/>
          <p:cNvSpPr txBox="1"/>
          <p:nvPr>
            <p:ph hasCustomPrompt="1" idx="17" type="title"/>
          </p:nvPr>
        </p:nvSpPr>
        <p:spPr>
          <a:xfrm>
            <a:off x="672310" y="3815350"/>
            <a:ext cx="7974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99" name="Google Shape;99;p13"/>
          <p:cNvSpPr txBox="1"/>
          <p:nvPr>
            <p:ph idx="18" type="title"/>
          </p:nvPr>
        </p:nvSpPr>
        <p:spPr>
          <a:xfrm>
            <a:off x="5936077" y="3887887"/>
            <a:ext cx="27327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1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0" name="Google Shape;100;p13"/>
          <p:cNvSpPr txBox="1"/>
          <p:nvPr>
            <p:ph idx="19" type="subTitle"/>
          </p:nvPr>
        </p:nvSpPr>
        <p:spPr>
          <a:xfrm>
            <a:off x="5936074" y="4164625"/>
            <a:ext cx="2732700" cy="407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101" name="Google Shape;101;p13"/>
          <p:cNvSpPr txBox="1"/>
          <p:nvPr>
            <p:ph hasCustomPrompt="1" idx="20" type="title"/>
          </p:nvPr>
        </p:nvSpPr>
        <p:spPr>
          <a:xfrm>
            <a:off x="4941360" y="3815350"/>
            <a:ext cx="7974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a:solidFill>
                  <a:schemeClr val="dk1"/>
                </a:solidFill>
              </a:defRPr>
            </a:lvl1pPr>
            <a:lvl2pPr lvl="1" rtl="0" algn="r">
              <a:spcBef>
                <a:spcPts val="0"/>
              </a:spcBef>
              <a:spcAft>
                <a:spcPts val="0"/>
              </a:spcAft>
              <a:buClr>
                <a:schemeClr val="lt1"/>
              </a:buClr>
              <a:buSzPts val="2000"/>
              <a:buNone/>
              <a:defRPr sz="2000">
                <a:solidFill>
                  <a:schemeClr val="lt1"/>
                </a:solidFill>
              </a:defRPr>
            </a:lvl2pPr>
            <a:lvl3pPr lvl="2" rtl="0" algn="r">
              <a:spcBef>
                <a:spcPts val="0"/>
              </a:spcBef>
              <a:spcAft>
                <a:spcPts val="0"/>
              </a:spcAft>
              <a:buClr>
                <a:schemeClr val="lt1"/>
              </a:buClr>
              <a:buSzPts val="2000"/>
              <a:buNone/>
              <a:defRPr sz="2000">
                <a:solidFill>
                  <a:schemeClr val="lt1"/>
                </a:solidFill>
              </a:defRPr>
            </a:lvl3pPr>
            <a:lvl4pPr lvl="3" rtl="0" algn="r">
              <a:spcBef>
                <a:spcPts val="0"/>
              </a:spcBef>
              <a:spcAft>
                <a:spcPts val="0"/>
              </a:spcAft>
              <a:buClr>
                <a:schemeClr val="lt1"/>
              </a:buClr>
              <a:buSzPts val="2000"/>
              <a:buNone/>
              <a:defRPr sz="2000">
                <a:solidFill>
                  <a:schemeClr val="lt1"/>
                </a:solidFill>
              </a:defRPr>
            </a:lvl4pPr>
            <a:lvl5pPr lvl="4" rtl="0" algn="r">
              <a:spcBef>
                <a:spcPts val="0"/>
              </a:spcBef>
              <a:spcAft>
                <a:spcPts val="0"/>
              </a:spcAft>
              <a:buClr>
                <a:schemeClr val="lt1"/>
              </a:buClr>
              <a:buSzPts val="2000"/>
              <a:buNone/>
              <a:defRPr sz="2000">
                <a:solidFill>
                  <a:schemeClr val="lt1"/>
                </a:solidFill>
              </a:defRPr>
            </a:lvl5pPr>
            <a:lvl6pPr lvl="5" rtl="0" algn="r">
              <a:spcBef>
                <a:spcPts val="0"/>
              </a:spcBef>
              <a:spcAft>
                <a:spcPts val="0"/>
              </a:spcAft>
              <a:buClr>
                <a:schemeClr val="lt1"/>
              </a:buClr>
              <a:buSzPts val="2000"/>
              <a:buNone/>
              <a:defRPr sz="2000">
                <a:solidFill>
                  <a:schemeClr val="lt1"/>
                </a:solidFill>
              </a:defRPr>
            </a:lvl6pPr>
            <a:lvl7pPr lvl="6" rtl="0" algn="r">
              <a:spcBef>
                <a:spcPts val="0"/>
              </a:spcBef>
              <a:spcAft>
                <a:spcPts val="0"/>
              </a:spcAft>
              <a:buClr>
                <a:schemeClr val="lt1"/>
              </a:buClr>
              <a:buSzPts val="2000"/>
              <a:buNone/>
              <a:defRPr sz="2000">
                <a:solidFill>
                  <a:schemeClr val="lt1"/>
                </a:solidFill>
              </a:defRPr>
            </a:lvl7pPr>
            <a:lvl8pPr lvl="7" rtl="0" algn="r">
              <a:spcBef>
                <a:spcPts val="0"/>
              </a:spcBef>
              <a:spcAft>
                <a:spcPts val="0"/>
              </a:spcAft>
              <a:buClr>
                <a:schemeClr val="lt1"/>
              </a:buClr>
              <a:buSzPts val="2000"/>
              <a:buNone/>
              <a:defRPr sz="2000">
                <a:solidFill>
                  <a:schemeClr val="lt1"/>
                </a:solidFill>
              </a:defRPr>
            </a:lvl8pPr>
            <a:lvl9pPr lvl="8" rtl="0" algn="r">
              <a:spcBef>
                <a:spcPts val="0"/>
              </a:spcBef>
              <a:spcAft>
                <a:spcPts val="0"/>
              </a:spcAft>
              <a:buClr>
                <a:schemeClr val="lt1"/>
              </a:buClr>
              <a:buSzPts val="2000"/>
              <a:buNone/>
              <a:defRPr sz="2000">
                <a:solidFill>
                  <a:schemeClr val="lt1"/>
                </a:solidFill>
              </a:defRPr>
            </a:lvl9pPr>
          </a:lstStyle>
          <a:p>
            <a:r>
              <a:t>xx%</a:t>
            </a:r>
          </a:p>
        </p:txBody>
      </p:sp>
      <p:sp>
        <p:nvSpPr>
          <p:cNvPr id="102" name="Google Shape;102;p13"/>
          <p:cNvSpPr txBox="1"/>
          <p:nvPr>
            <p:ph idx="21" type="title"/>
          </p:nvPr>
        </p:nvSpPr>
        <p:spPr>
          <a:xfrm>
            <a:off x="598022" y="485375"/>
            <a:ext cx="5483400" cy="719700"/>
          </a:xfrm>
          <a:prstGeom prst="rect">
            <a:avLst/>
          </a:prstGeom>
          <a:solidFill>
            <a:schemeClr val="accent1"/>
          </a:solidFill>
          <a:ln>
            <a:noFill/>
          </a:ln>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3"/>
          <p:cNvSpPr/>
          <p:nvPr/>
        </p:nvSpPr>
        <p:spPr>
          <a:xfrm rot="5400000">
            <a:off x="4473625" y="475250"/>
            <a:ext cx="185700" cy="915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1">
  <p:cSld name="SECTION_HEADER_1">
    <p:spTree>
      <p:nvGrpSpPr>
        <p:cNvPr id="104" name="Shape 104"/>
        <p:cNvGrpSpPr/>
        <p:nvPr/>
      </p:nvGrpSpPr>
      <p:grpSpPr>
        <a:xfrm>
          <a:off x="0" y="0"/>
          <a:ext cx="0" cy="0"/>
          <a:chOff x="0" y="0"/>
          <a:chExt cx="0" cy="0"/>
        </a:xfrm>
      </p:grpSpPr>
      <p:sp>
        <p:nvSpPr>
          <p:cNvPr id="105" name="Google Shape;105;p14"/>
          <p:cNvSpPr txBox="1"/>
          <p:nvPr>
            <p:ph type="title"/>
          </p:nvPr>
        </p:nvSpPr>
        <p:spPr>
          <a:xfrm>
            <a:off x="713725" y="3143200"/>
            <a:ext cx="2648700" cy="612600"/>
          </a:xfrm>
          <a:prstGeom prst="rect">
            <a:avLst/>
          </a:prstGeom>
          <a:noFill/>
          <a:ln>
            <a:noFill/>
          </a:ln>
        </p:spPr>
        <p:txBody>
          <a:bodyPr anchorCtr="0" anchor="ctr" bIns="91425" lIns="91425" spcFirstLastPara="1" rIns="91425" wrap="square" tIns="91425">
            <a:normAutofit/>
          </a:bodyPr>
          <a:lstStyle>
            <a:lvl1pPr lvl="0" rtl="0" algn="ctr">
              <a:lnSpc>
                <a:spcPct val="90000"/>
              </a:lnSpc>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4"/>
          <p:cNvSpPr txBox="1"/>
          <p:nvPr>
            <p:ph idx="1" type="subTitle"/>
          </p:nvPr>
        </p:nvSpPr>
        <p:spPr>
          <a:xfrm>
            <a:off x="713225" y="3659845"/>
            <a:ext cx="2649600" cy="3447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3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07" name="Google Shape;107;p14"/>
          <p:cNvSpPr txBox="1"/>
          <p:nvPr>
            <p:ph hasCustomPrompt="1" idx="2" type="title"/>
          </p:nvPr>
        </p:nvSpPr>
        <p:spPr>
          <a:xfrm>
            <a:off x="951575" y="1955199"/>
            <a:ext cx="2172900" cy="10881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SzPts val="4800"/>
              <a:buNone/>
              <a:defRPr sz="90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08" name="Google Shape;108;p14"/>
          <p:cNvSpPr/>
          <p:nvPr/>
        </p:nvSpPr>
        <p:spPr>
          <a:xfrm rot="10800000">
            <a:off x="-1025" y="-4925"/>
            <a:ext cx="176100" cy="19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rot="5400000">
            <a:off x="4489575" y="477750"/>
            <a:ext cx="176100" cy="915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a columna de texto 1">
  <p:cSld name="ONE_COLUMN_TEXT_1">
    <p:spTree>
      <p:nvGrpSpPr>
        <p:cNvPr id="110" name="Shape 110"/>
        <p:cNvGrpSpPr/>
        <p:nvPr/>
      </p:nvGrpSpPr>
      <p:grpSpPr>
        <a:xfrm>
          <a:off x="0" y="0"/>
          <a:ext cx="0" cy="0"/>
          <a:chOff x="0" y="0"/>
          <a:chExt cx="0" cy="0"/>
        </a:xfrm>
      </p:grpSpPr>
      <p:sp>
        <p:nvSpPr>
          <p:cNvPr id="111" name="Google Shape;111;p15"/>
          <p:cNvSpPr/>
          <p:nvPr/>
        </p:nvSpPr>
        <p:spPr>
          <a:xfrm rot="5400000">
            <a:off x="2198375" y="-2198550"/>
            <a:ext cx="176100" cy="457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ph type="title"/>
          </p:nvPr>
        </p:nvSpPr>
        <p:spPr>
          <a:xfrm>
            <a:off x="5054700" y="1749900"/>
            <a:ext cx="3478500" cy="717300"/>
          </a:xfrm>
          <a:prstGeom prst="rect">
            <a:avLst/>
          </a:prstGeom>
          <a:no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5"/>
          <p:cNvSpPr txBox="1"/>
          <p:nvPr>
            <p:ph idx="1" type="subTitle"/>
          </p:nvPr>
        </p:nvSpPr>
        <p:spPr>
          <a:xfrm>
            <a:off x="5054800" y="2467200"/>
            <a:ext cx="3478500" cy="9264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Font typeface="Didact Gothic"/>
              <a:buNone/>
              <a:defRPr>
                <a:latin typeface="Didact Gothic"/>
                <a:ea typeface="Didact Gothic"/>
                <a:cs typeface="Didact Gothic"/>
                <a:sym typeface="Didact Gothic"/>
              </a:defRPr>
            </a:lvl1pPr>
            <a:lvl2pPr lvl="1"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2pPr>
            <a:lvl3pPr lvl="2"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3pPr>
            <a:lvl4pPr lvl="3"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4pPr>
            <a:lvl5pPr lvl="4"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5pPr>
            <a:lvl6pPr lvl="5"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6pPr>
            <a:lvl7pPr lvl="6"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7pPr>
            <a:lvl8pPr lvl="7"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8pPr>
            <a:lvl9pPr lvl="8" rtl="0">
              <a:lnSpc>
                <a:spcPct val="100000"/>
              </a:lnSpc>
              <a:spcBef>
                <a:spcPts val="0"/>
              </a:spcBef>
              <a:spcAft>
                <a:spcPts val="0"/>
              </a:spcAft>
              <a:buSzPts val="2100"/>
              <a:buFont typeface="Didact Gothic"/>
              <a:buNone/>
              <a:defRPr sz="2100">
                <a:latin typeface="Didact Gothic"/>
                <a:ea typeface="Didact Gothic"/>
                <a:cs typeface="Didact Gothic"/>
                <a:sym typeface="Didact Gothic"/>
              </a:defRPr>
            </a:lvl9pPr>
          </a:lstStyle>
          <a:p/>
        </p:txBody>
      </p:sp>
      <p:sp>
        <p:nvSpPr>
          <p:cNvPr id="114" name="Google Shape;114;p15"/>
          <p:cNvSpPr/>
          <p:nvPr/>
        </p:nvSpPr>
        <p:spPr>
          <a:xfrm>
            <a:off x="8967900" y="4570375"/>
            <a:ext cx="176100" cy="57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de sección y descripción 1">
  <p:cSld name="SECTION_TITLE_AND_DESCRIPTION_2">
    <p:spTree>
      <p:nvGrpSpPr>
        <p:cNvPr id="115" name="Shape 115"/>
        <p:cNvGrpSpPr/>
        <p:nvPr/>
      </p:nvGrpSpPr>
      <p:grpSpPr>
        <a:xfrm>
          <a:off x="0" y="0"/>
          <a:ext cx="0" cy="0"/>
          <a:chOff x="0" y="0"/>
          <a:chExt cx="0" cy="0"/>
        </a:xfrm>
      </p:grpSpPr>
      <p:sp>
        <p:nvSpPr>
          <p:cNvPr id="116" name="Google Shape;116;p16"/>
          <p:cNvSpPr txBox="1"/>
          <p:nvPr>
            <p:ph type="title"/>
          </p:nvPr>
        </p:nvSpPr>
        <p:spPr>
          <a:xfrm>
            <a:off x="4987075" y="975075"/>
            <a:ext cx="3443700" cy="1063500"/>
          </a:xfrm>
          <a:prstGeom prst="rect">
            <a:avLst/>
          </a:prstGeom>
          <a:no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16"/>
          <p:cNvSpPr/>
          <p:nvPr/>
        </p:nvSpPr>
        <p:spPr>
          <a:xfrm rot="5400000">
            <a:off x="7913700" y="3908575"/>
            <a:ext cx="176100" cy="22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 type="subTitle"/>
          </p:nvPr>
        </p:nvSpPr>
        <p:spPr>
          <a:xfrm>
            <a:off x="5431975" y="2247556"/>
            <a:ext cx="2553900" cy="2042700"/>
          </a:xfrm>
          <a:prstGeom prst="rect">
            <a:avLst/>
          </a:prstGeom>
        </p:spPr>
        <p:txBody>
          <a:bodyPr anchorCtr="0" anchor="ctr" bIns="91425" lIns="91425" spcFirstLastPara="1" rIns="91425" wrap="square" tIns="91425">
            <a:normAutofit/>
          </a:bodyPr>
          <a:lstStyle>
            <a:lvl1pPr lvl="0" rtl="0">
              <a:lnSpc>
                <a:spcPct val="115000"/>
              </a:lnSpc>
              <a:spcBef>
                <a:spcPts val="0"/>
              </a:spcBef>
              <a:spcAft>
                <a:spcPts val="0"/>
              </a:spcAft>
              <a:buSzPts val="1300"/>
              <a:buChar char="●"/>
              <a:defRPr/>
            </a:lvl1pPr>
            <a:lvl2pPr lvl="1" rtl="0" algn="ctr">
              <a:lnSpc>
                <a:spcPct val="100000"/>
              </a:lnSpc>
              <a:spcBef>
                <a:spcPts val="0"/>
              </a:spcBef>
              <a:spcAft>
                <a:spcPts val="0"/>
              </a:spcAft>
              <a:buSzPts val="1100"/>
              <a:buChar char="○"/>
              <a:defRPr sz="2100"/>
            </a:lvl2pPr>
            <a:lvl3pPr lvl="2" rtl="0" algn="ctr">
              <a:lnSpc>
                <a:spcPct val="100000"/>
              </a:lnSpc>
              <a:spcBef>
                <a:spcPts val="0"/>
              </a:spcBef>
              <a:spcAft>
                <a:spcPts val="0"/>
              </a:spcAft>
              <a:buSzPts val="1100"/>
              <a:buChar char="■"/>
              <a:defRPr sz="2100"/>
            </a:lvl3pPr>
            <a:lvl4pPr lvl="3" rtl="0" algn="ctr">
              <a:lnSpc>
                <a:spcPct val="100000"/>
              </a:lnSpc>
              <a:spcBef>
                <a:spcPts val="0"/>
              </a:spcBef>
              <a:spcAft>
                <a:spcPts val="0"/>
              </a:spcAft>
              <a:buSzPts val="1100"/>
              <a:buChar char="●"/>
              <a:defRPr sz="2100"/>
            </a:lvl4pPr>
            <a:lvl5pPr lvl="4" rtl="0" algn="ctr">
              <a:lnSpc>
                <a:spcPct val="100000"/>
              </a:lnSpc>
              <a:spcBef>
                <a:spcPts val="0"/>
              </a:spcBef>
              <a:spcAft>
                <a:spcPts val="0"/>
              </a:spcAft>
              <a:buSzPts val="1100"/>
              <a:buChar char="○"/>
              <a:defRPr sz="2100"/>
            </a:lvl5pPr>
            <a:lvl6pPr lvl="5" rtl="0" algn="ctr">
              <a:lnSpc>
                <a:spcPct val="100000"/>
              </a:lnSpc>
              <a:spcBef>
                <a:spcPts val="0"/>
              </a:spcBef>
              <a:spcAft>
                <a:spcPts val="0"/>
              </a:spcAft>
              <a:buSzPts val="1100"/>
              <a:buChar char="■"/>
              <a:defRPr sz="2100"/>
            </a:lvl6pPr>
            <a:lvl7pPr lvl="6" rtl="0" algn="ctr">
              <a:lnSpc>
                <a:spcPct val="100000"/>
              </a:lnSpc>
              <a:spcBef>
                <a:spcPts val="0"/>
              </a:spcBef>
              <a:spcAft>
                <a:spcPts val="0"/>
              </a:spcAft>
              <a:buSzPts val="1100"/>
              <a:buChar char="●"/>
              <a:defRPr sz="2100"/>
            </a:lvl7pPr>
            <a:lvl8pPr lvl="7" rtl="0" algn="ctr">
              <a:lnSpc>
                <a:spcPct val="100000"/>
              </a:lnSpc>
              <a:spcBef>
                <a:spcPts val="0"/>
              </a:spcBef>
              <a:spcAft>
                <a:spcPts val="0"/>
              </a:spcAft>
              <a:buSzPts val="1100"/>
              <a:buChar char="○"/>
              <a:defRPr sz="2100"/>
            </a:lvl8pPr>
            <a:lvl9pPr lvl="8" rtl="0" algn="ctr">
              <a:lnSpc>
                <a:spcPct val="100000"/>
              </a:lnSpc>
              <a:spcBef>
                <a:spcPts val="0"/>
              </a:spcBef>
              <a:spcAft>
                <a:spcPts val="0"/>
              </a:spcAft>
              <a:buSzPts val="1100"/>
              <a:buChar char="■"/>
              <a:defRPr sz="2100"/>
            </a:lvl9pPr>
          </a:lstStyle>
          <a:p/>
        </p:txBody>
      </p:sp>
      <p:sp>
        <p:nvSpPr>
          <p:cNvPr id="119" name="Google Shape;119;p16"/>
          <p:cNvSpPr/>
          <p:nvPr/>
        </p:nvSpPr>
        <p:spPr>
          <a:xfrm rot="5400000">
            <a:off x="7913700" y="-1054200"/>
            <a:ext cx="176100" cy="228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SECTION_TITLE_AND_DESCRIPTION_2_1">
    <p:spTree>
      <p:nvGrpSpPr>
        <p:cNvPr id="120" name="Shape 120"/>
        <p:cNvGrpSpPr/>
        <p:nvPr/>
      </p:nvGrpSpPr>
      <p:grpSpPr>
        <a:xfrm>
          <a:off x="0" y="0"/>
          <a:ext cx="0" cy="0"/>
          <a:chOff x="0" y="0"/>
          <a:chExt cx="0" cy="0"/>
        </a:xfrm>
      </p:grpSpPr>
      <p:sp>
        <p:nvSpPr>
          <p:cNvPr id="121" name="Google Shape;121;p17"/>
          <p:cNvSpPr txBox="1"/>
          <p:nvPr>
            <p:ph type="title"/>
          </p:nvPr>
        </p:nvSpPr>
        <p:spPr>
          <a:xfrm>
            <a:off x="1170425" y="2289399"/>
            <a:ext cx="3261600" cy="4395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dk1"/>
              </a:buClr>
              <a:buSzPts val="2000"/>
              <a:buNone/>
              <a:defRPr sz="2000"/>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22" name="Google Shape;122;p17"/>
          <p:cNvSpPr txBox="1"/>
          <p:nvPr>
            <p:ph idx="2" type="title"/>
          </p:nvPr>
        </p:nvSpPr>
        <p:spPr>
          <a:xfrm>
            <a:off x="4711850" y="2289399"/>
            <a:ext cx="3261600" cy="4395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Clr>
                <a:schemeClr val="dk1"/>
              </a:buClr>
              <a:buSzPts val="2000"/>
              <a:buNone/>
              <a:defRPr sz="2000"/>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23" name="Google Shape;123;p17"/>
          <p:cNvSpPr txBox="1"/>
          <p:nvPr>
            <p:ph idx="1" type="subTitle"/>
          </p:nvPr>
        </p:nvSpPr>
        <p:spPr>
          <a:xfrm>
            <a:off x="713250" y="2726738"/>
            <a:ext cx="3261600" cy="12258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4" name="Google Shape;124;p17"/>
          <p:cNvSpPr txBox="1"/>
          <p:nvPr>
            <p:ph idx="3" type="subTitle"/>
          </p:nvPr>
        </p:nvSpPr>
        <p:spPr>
          <a:xfrm>
            <a:off x="5169074" y="2726740"/>
            <a:ext cx="3261600" cy="12258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17"/>
          <p:cNvSpPr/>
          <p:nvPr/>
        </p:nvSpPr>
        <p:spPr>
          <a:xfrm rot="10800000">
            <a:off x="100" y="4350"/>
            <a:ext cx="176100" cy="141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idx="4" type="title"/>
          </p:nvPr>
        </p:nvSpPr>
        <p:spPr>
          <a:xfrm>
            <a:off x="1603450" y="1190951"/>
            <a:ext cx="5935200" cy="717300"/>
          </a:xfrm>
          <a:prstGeom prst="rect">
            <a:avLst/>
          </a:prstGeom>
          <a:solidFill>
            <a:schemeClr val="accent1"/>
          </a:solid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17"/>
          <p:cNvSpPr/>
          <p:nvPr/>
        </p:nvSpPr>
        <p:spPr>
          <a:xfrm>
            <a:off x="8974600" y="1864800"/>
            <a:ext cx="176100" cy="141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rot="5400000">
            <a:off x="4487350" y="475575"/>
            <a:ext cx="176100" cy="9150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1">
    <p:spTree>
      <p:nvGrpSpPr>
        <p:cNvPr id="129" name="Shape 129"/>
        <p:cNvGrpSpPr/>
        <p:nvPr/>
      </p:nvGrpSpPr>
      <p:grpSpPr>
        <a:xfrm>
          <a:off x="0" y="0"/>
          <a:ext cx="0" cy="0"/>
          <a:chOff x="0" y="0"/>
          <a:chExt cx="0" cy="0"/>
        </a:xfrm>
      </p:grpSpPr>
      <p:sp>
        <p:nvSpPr>
          <p:cNvPr id="130" name="Google Shape;130;p18"/>
          <p:cNvSpPr txBox="1"/>
          <p:nvPr>
            <p:ph type="title"/>
          </p:nvPr>
        </p:nvSpPr>
        <p:spPr>
          <a:xfrm>
            <a:off x="2774075" y="487775"/>
            <a:ext cx="3708000" cy="7173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8"/>
          <p:cNvSpPr txBox="1"/>
          <p:nvPr>
            <p:ph idx="2" type="title"/>
          </p:nvPr>
        </p:nvSpPr>
        <p:spPr>
          <a:xfrm>
            <a:off x="965150" y="2127100"/>
            <a:ext cx="2029500" cy="40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8"/>
          <p:cNvSpPr txBox="1"/>
          <p:nvPr>
            <p:ph idx="1" type="subTitle"/>
          </p:nvPr>
        </p:nvSpPr>
        <p:spPr>
          <a:xfrm>
            <a:off x="1045409" y="2421164"/>
            <a:ext cx="1869000" cy="6123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3" name="Google Shape;133;p18"/>
          <p:cNvSpPr txBox="1"/>
          <p:nvPr>
            <p:ph idx="3" type="title"/>
          </p:nvPr>
        </p:nvSpPr>
        <p:spPr>
          <a:xfrm>
            <a:off x="3557444" y="2127100"/>
            <a:ext cx="2029500" cy="40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8"/>
          <p:cNvSpPr txBox="1"/>
          <p:nvPr>
            <p:ph idx="4" type="subTitle"/>
          </p:nvPr>
        </p:nvSpPr>
        <p:spPr>
          <a:xfrm>
            <a:off x="3637732" y="2421165"/>
            <a:ext cx="1869000" cy="6123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5" name="Google Shape;135;p18"/>
          <p:cNvSpPr txBox="1"/>
          <p:nvPr>
            <p:ph idx="5" type="title"/>
          </p:nvPr>
        </p:nvSpPr>
        <p:spPr>
          <a:xfrm>
            <a:off x="6149800" y="2127100"/>
            <a:ext cx="2029500" cy="40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6" name="Google Shape;136;p18"/>
          <p:cNvSpPr txBox="1"/>
          <p:nvPr>
            <p:ph idx="6" type="subTitle"/>
          </p:nvPr>
        </p:nvSpPr>
        <p:spPr>
          <a:xfrm>
            <a:off x="6230070" y="2421165"/>
            <a:ext cx="1869000" cy="6123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18"/>
          <p:cNvSpPr txBox="1"/>
          <p:nvPr>
            <p:ph idx="7" type="title"/>
          </p:nvPr>
        </p:nvSpPr>
        <p:spPr>
          <a:xfrm>
            <a:off x="965150" y="3691675"/>
            <a:ext cx="2029500" cy="40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18"/>
          <p:cNvSpPr txBox="1"/>
          <p:nvPr>
            <p:ph idx="8" type="subTitle"/>
          </p:nvPr>
        </p:nvSpPr>
        <p:spPr>
          <a:xfrm>
            <a:off x="1045409" y="3985737"/>
            <a:ext cx="1869000" cy="6123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 name="Google Shape;139;p18"/>
          <p:cNvSpPr txBox="1"/>
          <p:nvPr>
            <p:ph idx="9" type="title"/>
          </p:nvPr>
        </p:nvSpPr>
        <p:spPr>
          <a:xfrm>
            <a:off x="3557444" y="3691676"/>
            <a:ext cx="2029500" cy="40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18"/>
          <p:cNvSpPr txBox="1"/>
          <p:nvPr>
            <p:ph idx="13" type="subTitle"/>
          </p:nvPr>
        </p:nvSpPr>
        <p:spPr>
          <a:xfrm>
            <a:off x="3637732" y="3985738"/>
            <a:ext cx="1869000" cy="6123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18"/>
          <p:cNvSpPr txBox="1"/>
          <p:nvPr>
            <p:ph idx="14" type="title"/>
          </p:nvPr>
        </p:nvSpPr>
        <p:spPr>
          <a:xfrm>
            <a:off x="6149800" y="3691676"/>
            <a:ext cx="2029500" cy="40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2" name="Google Shape;142;p18"/>
          <p:cNvSpPr txBox="1"/>
          <p:nvPr>
            <p:ph idx="15" type="subTitle"/>
          </p:nvPr>
        </p:nvSpPr>
        <p:spPr>
          <a:xfrm>
            <a:off x="6230070" y="3985738"/>
            <a:ext cx="1869000" cy="6123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2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3" name="Google Shape;143;p18"/>
          <p:cNvSpPr/>
          <p:nvPr/>
        </p:nvSpPr>
        <p:spPr>
          <a:xfrm>
            <a:off x="8979125" y="0"/>
            <a:ext cx="176100" cy="443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4909" y="711300"/>
            <a:ext cx="176100" cy="443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ph hasCustomPrompt="1" idx="16" type="title"/>
          </p:nvPr>
        </p:nvSpPr>
        <p:spPr>
          <a:xfrm>
            <a:off x="1377256" y="1637603"/>
            <a:ext cx="1205400" cy="463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46" name="Google Shape;146;p18"/>
          <p:cNvSpPr txBox="1"/>
          <p:nvPr>
            <p:ph hasCustomPrompt="1" idx="17" type="title"/>
          </p:nvPr>
        </p:nvSpPr>
        <p:spPr>
          <a:xfrm>
            <a:off x="3969564" y="1637603"/>
            <a:ext cx="1205400" cy="463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47" name="Google Shape;147;p18"/>
          <p:cNvSpPr txBox="1"/>
          <p:nvPr>
            <p:ph hasCustomPrompt="1" idx="18" type="title"/>
          </p:nvPr>
        </p:nvSpPr>
        <p:spPr>
          <a:xfrm>
            <a:off x="6561921" y="1637603"/>
            <a:ext cx="1205400" cy="463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48" name="Google Shape;148;p18"/>
          <p:cNvSpPr txBox="1"/>
          <p:nvPr>
            <p:ph hasCustomPrompt="1" idx="19" type="title"/>
          </p:nvPr>
        </p:nvSpPr>
        <p:spPr>
          <a:xfrm>
            <a:off x="1377256" y="3201075"/>
            <a:ext cx="1205400" cy="463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49" name="Google Shape;149;p18"/>
          <p:cNvSpPr txBox="1"/>
          <p:nvPr>
            <p:ph hasCustomPrompt="1" idx="20" type="title"/>
          </p:nvPr>
        </p:nvSpPr>
        <p:spPr>
          <a:xfrm>
            <a:off x="3969564" y="3201076"/>
            <a:ext cx="1205400" cy="463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
        <p:nvSpPr>
          <p:cNvPr id="150" name="Google Shape;150;p18"/>
          <p:cNvSpPr txBox="1"/>
          <p:nvPr>
            <p:ph hasCustomPrompt="1" idx="21" type="title"/>
          </p:nvPr>
        </p:nvSpPr>
        <p:spPr>
          <a:xfrm>
            <a:off x="6561921" y="3201076"/>
            <a:ext cx="1205400" cy="463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Clr>
                <a:schemeClr val="dk2"/>
              </a:buClr>
              <a:buSzPts val="2000"/>
              <a:buNone/>
              <a:defRPr>
                <a:solidFill>
                  <a:schemeClr val="dk1"/>
                </a:solidFill>
              </a:defRPr>
            </a:lvl1pPr>
            <a:lvl2pPr lvl="1" rtl="0">
              <a:spcBef>
                <a:spcPts val="0"/>
              </a:spcBef>
              <a:spcAft>
                <a:spcPts val="0"/>
              </a:spcAft>
              <a:buClr>
                <a:schemeClr val="dk2"/>
              </a:buClr>
              <a:buSzPts val="2000"/>
              <a:buNone/>
              <a:defRPr sz="2000">
                <a:solidFill>
                  <a:schemeClr val="dk2"/>
                </a:solidFill>
              </a:defRPr>
            </a:lvl2pPr>
            <a:lvl3pPr lvl="2" rtl="0">
              <a:spcBef>
                <a:spcPts val="0"/>
              </a:spcBef>
              <a:spcAft>
                <a:spcPts val="0"/>
              </a:spcAft>
              <a:buClr>
                <a:schemeClr val="dk2"/>
              </a:buClr>
              <a:buSzPts val="2000"/>
              <a:buNone/>
              <a:defRPr sz="2000">
                <a:solidFill>
                  <a:schemeClr val="dk2"/>
                </a:solidFill>
              </a:defRPr>
            </a:lvl3pPr>
            <a:lvl4pPr lvl="3" rtl="0">
              <a:spcBef>
                <a:spcPts val="0"/>
              </a:spcBef>
              <a:spcAft>
                <a:spcPts val="0"/>
              </a:spcAft>
              <a:buClr>
                <a:schemeClr val="dk2"/>
              </a:buClr>
              <a:buSzPts val="2000"/>
              <a:buNone/>
              <a:defRPr sz="2000">
                <a:solidFill>
                  <a:schemeClr val="dk2"/>
                </a:solidFill>
              </a:defRPr>
            </a:lvl4pPr>
            <a:lvl5pPr lvl="4" rtl="0">
              <a:spcBef>
                <a:spcPts val="0"/>
              </a:spcBef>
              <a:spcAft>
                <a:spcPts val="0"/>
              </a:spcAft>
              <a:buClr>
                <a:schemeClr val="dk2"/>
              </a:buClr>
              <a:buSzPts val="2000"/>
              <a:buNone/>
              <a:defRPr sz="2000">
                <a:solidFill>
                  <a:schemeClr val="dk2"/>
                </a:solidFill>
              </a:defRPr>
            </a:lvl5pPr>
            <a:lvl6pPr lvl="5" rtl="0">
              <a:spcBef>
                <a:spcPts val="0"/>
              </a:spcBef>
              <a:spcAft>
                <a:spcPts val="0"/>
              </a:spcAft>
              <a:buClr>
                <a:schemeClr val="dk2"/>
              </a:buClr>
              <a:buSzPts val="2000"/>
              <a:buNone/>
              <a:defRPr sz="2000">
                <a:solidFill>
                  <a:schemeClr val="dk2"/>
                </a:solidFill>
              </a:defRPr>
            </a:lvl6pPr>
            <a:lvl7pPr lvl="6" rtl="0">
              <a:spcBef>
                <a:spcPts val="0"/>
              </a:spcBef>
              <a:spcAft>
                <a:spcPts val="0"/>
              </a:spcAft>
              <a:buClr>
                <a:schemeClr val="dk2"/>
              </a:buClr>
              <a:buSzPts val="2000"/>
              <a:buNone/>
              <a:defRPr sz="2000">
                <a:solidFill>
                  <a:schemeClr val="dk2"/>
                </a:solidFill>
              </a:defRPr>
            </a:lvl7pPr>
            <a:lvl8pPr lvl="7" rtl="0">
              <a:spcBef>
                <a:spcPts val="0"/>
              </a:spcBef>
              <a:spcAft>
                <a:spcPts val="0"/>
              </a:spcAft>
              <a:buClr>
                <a:schemeClr val="dk2"/>
              </a:buClr>
              <a:buSzPts val="2000"/>
              <a:buNone/>
              <a:defRPr sz="2000">
                <a:solidFill>
                  <a:schemeClr val="dk2"/>
                </a:solidFill>
              </a:defRPr>
            </a:lvl8pPr>
            <a:lvl9pPr lvl="8" rtl="0">
              <a:spcBef>
                <a:spcPts val="0"/>
              </a:spcBef>
              <a:spcAft>
                <a:spcPts val="0"/>
              </a:spcAft>
              <a:buClr>
                <a:schemeClr val="dk2"/>
              </a:buClr>
              <a:buSzPts val="2000"/>
              <a:buNone/>
              <a:defRPr sz="2000">
                <a:solidFill>
                  <a:schemeClr val="dk2"/>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SECTION_TITLE_AND_DESCRIPTION_1_1_1_1">
    <p:spTree>
      <p:nvGrpSpPr>
        <p:cNvPr id="151" name="Shape 151"/>
        <p:cNvGrpSpPr/>
        <p:nvPr/>
      </p:nvGrpSpPr>
      <p:grpSpPr>
        <a:xfrm>
          <a:off x="0" y="0"/>
          <a:ext cx="0" cy="0"/>
          <a:chOff x="0" y="0"/>
          <a:chExt cx="0" cy="0"/>
        </a:xfrm>
      </p:grpSpPr>
      <p:sp>
        <p:nvSpPr>
          <p:cNvPr id="152" name="Google Shape;152;p19"/>
          <p:cNvSpPr txBox="1"/>
          <p:nvPr>
            <p:ph type="title"/>
          </p:nvPr>
        </p:nvSpPr>
        <p:spPr>
          <a:xfrm>
            <a:off x="5863075" y="592050"/>
            <a:ext cx="2110500" cy="48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3" name="Google Shape;153;p19"/>
          <p:cNvSpPr txBox="1"/>
          <p:nvPr>
            <p:ph idx="1" type="subTitle"/>
          </p:nvPr>
        </p:nvSpPr>
        <p:spPr>
          <a:xfrm>
            <a:off x="5863075" y="983740"/>
            <a:ext cx="2110500" cy="613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 name="Google Shape;154;p19"/>
          <p:cNvSpPr txBox="1"/>
          <p:nvPr>
            <p:ph idx="2" type="title"/>
          </p:nvPr>
        </p:nvSpPr>
        <p:spPr>
          <a:xfrm>
            <a:off x="5863076" y="2049821"/>
            <a:ext cx="2110500" cy="48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5" name="Google Shape;155;p19"/>
          <p:cNvSpPr txBox="1"/>
          <p:nvPr>
            <p:ph idx="3" type="subTitle"/>
          </p:nvPr>
        </p:nvSpPr>
        <p:spPr>
          <a:xfrm>
            <a:off x="5863075" y="2441511"/>
            <a:ext cx="2110500" cy="613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19"/>
          <p:cNvSpPr txBox="1"/>
          <p:nvPr>
            <p:ph idx="4" type="title"/>
          </p:nvPr>
        </p:nvSpPr>
        <p:spPr>
          <a:xfrm>
            <a:off x="5863076" y="3507570"/>
            <a:ext cx="2110500" cy="48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7" name="Google Shape;157;p19"/>
          <p:cNvSpPr txBox="1"/>
          <p:nvPr>
            <p:ph idx="5" type="subTitle"/>
          </p:nvPr>
        </p:nvSpPr>
        <p:spPr>
          <a:xfrm>
            <a:off x="5863075" y="3899260"/>
            <a:ext cx="2110500" cy="613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 name="Google Shape;158;p19"/>
          <p:cNvSpPr txBox="1"/>
          <p:nvPr>
            <p:ph idx="6" type="title"/>
          </p:nvPr>
        </p:nvSpPr>
        <p:spPr>
          <a:xfrm>
            <a:off x="1096650" y="964686"/>
            <a:ext cx="3242400" cy="717300"/>
          </a:xfrm>
          <a:prstGeom prst="rect">
            <a:avLst/>
          </a:prstGeom>
          <a:no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19"/>
          <p:cNvSpPr/>
          <p:nvPr/>
        </p:nvSpPr>
        <p:spPr>
          <a:xfrm rot="5400000">
            <a:off x="2197450" y="-2197350"/>
            <a:ext cx="173400" cy="456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967900" y="-3300"/>
            <a:ext cx="1761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2_2">
    <p:spTree>
      <p:nvGrpSpPr>
        <p:cNvPr id="161" name="Shape 161"/>
        <p:cNvGrpSpPr/>
        <p:nvPr/>
      </p:nvGrpSpPr>
      <p:grpSpPr>
        <a:xfrm>
          <a:off x="0" y="0"/>
          <a:ext cx="0" cy="0"/>
          <a:chOff x="0" y="0"/>
          <a:chExt cx="0" cy="0"/>
        </a:xfrm>
      </p:grpSpPr>
      <p:sp>
        <p:nvSpPr>
          <p:cNvPr id="162" name="Google Shape;162;p20"/>
          <p:cNvSpPr txBox="1"/>
          <p:nvPr>
            <p:ph type="title"/>
          </p:nvPr>
        </p:nvSpPr>
        <p:spPr>
          <a:xfrm>
            <a:off x="599100" y="487775"/>
            <a:ext cx="7944000" cy="717000"/>
          </a:xfrm>
          <a:prstGeom prst="rect">
            <a:avLst/>
          </a:prstGeom>
          <a:solidFill>
            <a:schemeClr val="accent1"/>
          </a:solid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20"/>
          <p:cNvSpPr/>
          <p:nvPr/>
        </p:nvSpPr>
        <p:spPr>
          <a:xfrm rot="-5400000">
            <a:off x="8297850" y="-670050"/>
            <a:ext cx="176100" cy="15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rot="-5400000">
            <a:off x="670050" y="4297350"/>
            <a:ext cx="176100" cy="151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1">
  <p:cSld name="TITLE_AND_TWO_COLUMNS_1">
    <p:spTree>
      <p:nvGrpSpPr>
        <p:cNvPr id="165" name="Shape 165"/>
        <p:cNvGrpSpPr/>
        <p:nvPr/>
      </p:nvGrpSpPr>
      <p:grpSpPr>
        <a:xfrm>
          <a:off x="0" y="0"/>
          <a:ext cx="0" cy="0"/>
          <a:chOff x="0" y="0"/>
          <a:chExt cx="0" cy="0"/>
        </a:xfrm>
      </p:grpSpPr>
      <p:sp>
        <p:nvSpPr>
          <p:cNvPr id="166" name="Google Shape;166;p21"/>
          <p:cNvSpPr txBox="1"/>
          <p:nvPr>
            <p:ph idx="1" type="body"/>
          </p:nvPr>
        </p:nvSpPr>
        <p:spPr>
          <a:xfrm>
            <a:off x="1396625" y="3425798"/>
            <a:ext cx="2546100" cy="11250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SzPts val="1600"/>
              <a:buAutoNum type="arabicPeriod"/>
              <a:defRPr/>
            </a:lvl1pPr>
            <a:lvl2pPr indent="-330200" lvl="1" marL="914400" rtl="0">
              <a:spcBef>
                <a:spcPts val="0"/>
              </a:spcBef>
              <a:spcAft>
                <a:spcPts val="0"/>
              </a:spcAft>
              <a:buSzPts val="1600"/>
              <a:buAutoNum type="alphaLcPeriod"/>
              <a:defRPr sz="1600"/>
            </a:lvl2pPr>
            <a:lvl3pPr indent="-330200" lvl="2" marL="1371600" rtl="0">
              <a:spcBef>
                <a:spcPts val="0"/>
              </a:spcBef>
              <a:spcAft>
                <a:spcPts val="0"/>
              </a:spcAft>
              <a:buSzPts val="1600"/>
              <a:buAutoNum type="romanLcPeriod"/>
              <a:defRPr sz="1600"/>
            </a:lvl3pPr>
            <a:lvl4pPr indent="-330200" lvl="3" marL="1828800" rtl="0">
              <a:spcBef>
                <a:spcPts val="0"/>
              </a:spcBef>
              <a:spcAft>
                <a:spcPts val="0"/>
              </a:spcAft>
              <a:buSzPts val="1600"/>
              <a:buAutoNum type="arabicPeriod"/>
              <a:defRPr sz="1600"/>
            </a:lvl4pPr>
            <a:lvl5pPr indent="-330200" lvl="4" marL="2286000" rtl="0">
              <a:spcBef>
                <a:spcPts val="0"/>
              </a:spcBef>
              <a:spcAft>
                <a:spcPts val="0"/>
              </a:spcAft>
              <a:buSzPts val="1600"/>
              <a:buAutoNum type="alphaLcPeriod"/>
              <a:defRPr sz="1600"/>
            </a:lvl5pPr>
            <a:lvl6pPr indent="-330200" lvl="5" marL="2743200" rtl="0">
              <a:spcBef>
                <a:spcPts val="0"/>
              </a:spcBef>
              <a:spcAft>
                <a:spcPts val="0"/>
              </a:spcAft>
              <a:buSzPts val="1600"/>
              <a:buAutoNum type="romanLcPeriod"/>
              <a:defRPr sz="1600"/>
            </a:lvl6pPr>
            <a:lvl7pPr indent="-330200" lvl="6" marL="3200400" rtl="0">
              <a:spcBef>
                <a:spcPts val="0"/>
              </a:spcBef>
              <a:spcAft>
                <a:spcPts val="0"/>
              </a:spcAft>
              <a:buSzPts val="1600"/>
              <a:buAutoNum type="arabicPeriod"/>
              <a:defRPr sz="1600"/>
            </a:lvl7pPr>
            <a:lvl8pPr indent="-330200" lvl="7" marL="3657600" rtl="0">
              <a:spcBef>
                <a:spcPts val="0"/>
              </a:spcBef>
              <a:spcAft>
                <a:spcPts val="0"/>
              </a:spcAft>
              <a:buSzPts val="1600"/>
              <a:buAutoNum type="alphaLcPeriod"/>
              <a:defRPr sz="1600"/>
            </a:lvl8pPr>
            <a:lvl9pPr indent="-330200" lvl="8" marL="4114800" rtl="0">
              <a:spcBef>
                <a:spcPts val="0"/>
              </a:spcBef>
              <a:spcAft>
                <a:spcPts val="0"/>
              </a:spcAft>
              <a:buSzPts val="1600"/>
              <a:buAutoNum type="romanLcPeriod"/>
              <a:defRPr sz="1600"/>
            </a:lvl9pPr>
          </a:lstStyle>
          <a:p/>
        </p:txBody>
      </p:sp>
      <p:sp>
        <p:nvSpPr>
          <p:cNvPr id="167" name="Google Shape;167;p21"/>
          <p:cNvSpPr txBox="1"/>
          <p:nvPr>
            <p:ph idx="2" type="body"/>
          </p:nvPr>
        </p:nvSpPr>
        <p:spPr>
          <a:xfrm>
            <a:off x="5201277" y="3425798"/>
            <a:ext cx="2546100" cy="11250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SzPts val="1600"/>
              <a:buAutoNum type="arabicPeriod"/>
              <a:defRPr/>
            </a:lvl1pPr>
            <a:lvl2pPr indent="-330200" lvl="1" marL="914400" rtl="0">
              <a:spcBef>
                <a:spcPts val="0"/>
              </a:spcBef>
              <a:spcAft>
                <a:spcPts val="0"/>
              </a:spcAft>
              <a:buSzPts val="1600"/>
              <a:buAutoNum type="alphaLcPeriod"/>
              <a:defRPr sz="1600"/>
            </a:lvl2pPr>
            <a:lvl3pPr indent="-330200" lvl="2" marL="1371600" rtl="0">
              <a:spcBef>
                <a:spcPts val="0"/>
              </a:spcBef>
              <a:spcAft>
                <a:spcPts val="0"/>
              </a:spcAft>
              <a:buSzPts val="1600"/>
              <a:buAutoNum type="romanLcPeriod"/>
              <a:defRPr sz="1600"/>
            </a:lvl3pPr>
            <a:lvl4pPr indent="-330200" lvl="3" marL="1828800" rtl="0">
              <a:spcBef>
                <a:spcPts val="0"/>
              </a:spcBef>
              <a:spcAft>
                <a:spcPts val="0"/>
              </a:spcAft>
              <a:buSzPts val="1600"/>
              <a:buAutoNum type="arabicPeriod"/>
              <a:defRPr sz="1600"/>
            </a:lvl4pPr>
            <a:lvl5pPr indent="-330200" lvl="4" marL="2286000" rtl="0">
              <a:spcBef>
                <a:spcPts val="0"/>
              </a:spcBef>
              <a:spcAft>
                <a:spcPts val="0"/>
              </a:spcAft>
              <a:buSzPts val="1600"/>
              <a:buAutoNum type="alphaLcPeriod"/>
              <a:defRPr sz="1600"/>
            </a:lvl5pPr>
            <a:lvl6pPr indent="-330200" lvl="5" marL="2743200" rtl="0">
              <a:spcBef>
                <a:spcPts val="0"/>
              </a:spcBef>
              <a:spcAft>
                <a:spcPts val="0"/>
              </a:spcAft>
              <a:buSzPts val="1600"/>
              <a:buAutoNum type="romanLcPeriod"/>
              <a:defRPr sz="1600"/>
            </a:lvl6pPr>
            <a:lvl7pPr indent="-330200" lvl="6" marL="3200400" rtl="0">
              <a:spcBef>
                <a:spcPts val="0"/>
              </a:spcBef>
              <a:spcAft>
                <a:spcPts val="0"/>
              </a:spcAft>
              <a:buSzPts val="1600"/>
              <a:buAutoNum type="arabicPeriod"/>
              <a:defRPr sz="1600"/>
            </a:lvl7pPr>
            <a:lvl8pPr indent="-330200" lvl="7" marL="3657600" rtl="0">
              <a:spcBef>
                <a:spcPts val="0"/>
              </a:spcBef>
              <a:spcAft>
                <a:spcPts val="0"/>
              </a:spcAft>
              <a:buSzPts val="1600"/>
              <a:buAutoNum type="alphaLcPeriod"/>
              <a:defRPr sz="1600"/>
            </a:lvl8pPr>
            <a:lvl9pPr indent="-330200" lvl="8" marL="4114800" rtl="0">
              <a:spcBef>
                <a:spcPts val="0"/>
              </a:spcBef>
              <a:spcAft>
                <a:spcPts val="0"/>
              </a:spcAft>
              <a:buSzPts val="1600"/>
              <a:buAutoNum type="romanLcPeriod"/>
              <a:defRPr sz="1600"/>
            </a:lvl9pPr>
          </a:lstStyle>
          <a:p/>
        </p:txBody>
      </p:sp>
      <p:sp>
        <p:nvSpPr>
          <p:cNvPr id="168" name="Google Shape;168;p21"/>
          <p:cNvSpPr txBox="1"/>
          <p:nvPr>
            <p:ph type="title"/>
          </p:nvPr>
        </p:nvSpPr>
        <p:spPr>
          <a:xfrm>
            <a:off x="1399826" y="2569271"/>
            <a:ext cx="2541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9" name="Google Shape;169;p21"/>
          <p:cNvSpPr txBox="1"/>
          <p:nvPr>
            <p:ph idx="3" type="title"/>
          </p:nvPr>
        </p:nvSpPr>
        <p:spPr>
          <a:xfrm>
            <a:off x="5204517" y="2569271"/>
            <a:ext cx="25419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0" name="Google Shape;170;p21"/>
          <p:cNvSpPr/>
          <p:nvPr/>
        </p:nvSpPr>
        <p:spPr>
          <a:xfrm rot="-5400000">
            <a:off x="406050" y="-406050"/>
            <a:ext cx="176100" cy="988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rot="-5400000">
            <a:off x="4488125" y="485550"/>
            <a:ext cx="176100" cy="913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8969975" y="0"/>
            <a:ext cx="176100" cy="238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ph idx="4" type="title"/>
          </p:nvPr>
        </p:nvSpPr>
        <p:spPr>
          <a:xfrm>
            <a:off x="1501600" y="487775"/>
            <a:ext cx="6138900" cy="717300"/>
          </a:xfrm>
          <a:prstGeom prst="rect">
            <a:avLst/>
          </a:prstGeom>
          <a:solidFill>
            <a:schemeClr val="accent1"/>
          </a:solid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_1_2">
    <p:spTree>
      <p:nvGrpSpPr>
        <p:cNvPr id="174" name="Shape 174"/>
        <p:cNvGrpSpPr/>
        <p:nvPr/>
      </p:nvGrpSpPr>
      <p:grpSpPr>
        <a:xfrm>
          <a:off x="0" y="0"/>
          <a:ext cx="0" cy="0"/>
          <a:chOff x="0" y="0"/>
          <a:chExt cx="0" cy="0"/>
        </a:xfrm>
      </p:grpSpPr>
      <p:sp>
        <p:nvSpPr>
          <p:cNvPr id="175" name="Google Shape;175;p22"/>
          <p:cNvSpPr/>
          <p:nvPr/>
        </p:nvSpPr>
        <p:spPr>
          <a:xfrm rot="-5400000">
            <a:off x="8038800" y="-929100"/>
            <a:ext cx="176100" cy="203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0" y="4426200"/>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8967800" y="442762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ph type="title"/>
          </p:nvPr>
        </p:nvSpPr>
        <p:spPr>
          <a:xfrm>
            <a:off x="599828" y="487775"/>
            <a:ext cx="6395100" cy="717300"/>
          </a:xfrm>
          <a:prstGeom prst="rect">
            <a:avLst/>
          </a:prstGeom>
          <a:solidFill>
            <a:schemeClr val="accent1"/>
          </a:solidFill>
          <a:ln>
            <a:noFill/>
          </a:ln>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 name="Google Shape;179;p22"/>
          <p:cNvSpPr txBox="1"/>
          <p:nvPr>
            <p:ph idx="1" type="subTitle"/>
          </p:nvPr>
        </p:nvSpPr>
        <p:spPr>
          <a:xfrm>
            <a:off x="968900" y="3867953"/>
            <a:ext cx="2173500" cy="697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2"/>
          <p:cNvSpPr txBox="1"/>
          <p:nvPr>
            <p:ph idx="2" type="subTitle"/>
          </p:nvPr>
        </p:nvSpPr>
        <p:spPr>
          <a:xfrm>
            <a:off x="3485211" y="3867953"/>
            <a:ext cx="2173500" cy="697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 name="Google Shape;181;p22"/>
          <p:cNvSpPr txBox="1"/>
          <p:nvPr>
            <p:ph idx="3" type="subTitle"/>
          </p:nvPr>
        </p:nvSpPr>
        <p:spPr>
          <a:xfrm>
            <a:off x="6027272" y="3867953"/>
            <a:ext cx="2173500" cy="697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 name="Google Shape;182;p22"/>
          <p:cNvSpPr txBox="1"/>
          <p:nvPr>
            <p:ph hasCustomPrompt="1" idx="4" type="title"/>
          </p:nvPr>
        </p:nvSpPr>
        <p:spPr>
          <a:xfrm>
            <a:off x="1346900" y="3228226"/>
            <a:ext cx="14175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800"/>
              <a:buNone/>
              <a:defRPr sz="35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183" name="Google Shape;183;p22"/>
          <p:cNvSpPr txBox="1"/>
          <p:nvPr>
            <p:ph hasCustomPrompt="1" idx="5" type="title"/>
          </p:nvPr>
        </p:nvSpPr>
        <p:spPr>
          <a:xfrm>
            <a:off x="3863250" y="3228226"/>
            <a:ext cx="14175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800"/>
              <a:buNone/>
              <a:defRPr sz="35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
        <p:nvSpPr>
          <p:cNvPr id="184" name="Google Shape;184;p22"/>
          <p:cNvSpPr txBox="1"/>
          <p:nvPr>
            <p:ph hasCustomPrompt="1" idx="6" type="title"/>
          </p:nvPr>
        </p:nvSpPr>
        <p:spPr>
          <a:xfrm>
            <a:off x="6379600" y="3224751"/>
            <a:ext cx="1417500" cy="697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800"/>
              <a:buNone/>
              <a:defRPr sz="3500"/>
            </a:lvl1pPr>
            <a:lvl2pPr lvl="1" rtl="0" algn="ctr">
              <a:spcBef>
                <a:spcPts val="0"/>
              </a:spcBef>
              <a:spcAft>
                <a:spcPts val="0"/>
              </a:spcAft>
              <a:buClr>
                <a:schemeClr val="lt1"/>
              </a:buClr>
              <a:buSzPts val="3800"/>
              <a:buNone/>
              <a:defRPr sz="3800">
                <a:solidFill>
                  <a:schemeClr val="lt1"/>
                </a:solidFill>
              </a:defRPr>
            </a:lvl2pPr>
            <a:lvl3pPr lvl="2" rtl="0" algn="ctr">
              <a:spcBef>
                <a:spcPts val="0"/>
              </a:spcBef>
              <a:spcAft>
                <a:spcPts val="0"/>
              </a:spcAft>
              <a:buClr>
                <a:schemeClr val="lt1"/>
              </a:buClr>
              <a:buSzPts val="3800"/>
              <a:buNone/>
              <a:defRPr sz="3800">
                <a:solidFill>
                  <a:schemeClr val="lt1"/>
                </a:solidFill>
              </a:defRPr>
            </a:lvl3pPr>
            <a:lvl4pPr lvl="3" rtl="0" algn="ctr">
              <a:spcBef>
                <a:spcPts val="0"/>
              </a:spcBef>
              <a:spcAft>
                <a:spcPts val="0"/>
              </a:spcAft>
              <a:buClr>
                <a:schemeClr val="lt1"/>
              </a:buClr>
              <a:buSzPts val="3800"/>
              <a:buNone/>
              <a:defRPr sz="3800">
                <a:solidFill>
                  <a:schemeClr val="lt1"/>
                </a:solidFill>
              </a:defRPr>
            </a:lvl4pPr>
            <a:lvl5pPr lvl="4" rtl="0" algn="ctr">
              <a:spcBef>
                <a:spcPts val="0"/>
              </a:spcBef>
              <a:spcAft>
                <a:spcPts val="0"/>
              </a:spcAft>
              <a:buClr>
                <a:schemeClr val="lt1"/>
              </a:buClr>
              <a:buSzPts val="3800"/>
              <a:buNone/>
              <a:defRPr sz="3800">
                <a:solidFill>
                  <a:schemeClr val="lt1"/>
                </a:solidFill>
              </a:defRPr>
            </a:lvl5pPr>
            <a:lvl6pPr lvl="5" rtl="0" algn="ctr">
              <a:spcBef>
                <a:spcPts val="0"/>
              </a:spcBef>
              <a:spcAft>
                <a:spcPts val="0"/>
              </a:spcAft>
              <a:buClr>
                <a:schemeClr val="lt1"/>
              </a:buClr>
              <a:buSzPts val="3800"/>
              <a:buNone/>
              <a:defRPr sz="3800">
                <a:solidFill>
                  <a:schemeClr val="lt1"/>
                </a:solidFill>
              </a:defRPr>
            </a:lvl6pPr>
            <a:lvl7pPr lvl="6" rtl="0" algn="ctr">
              <a:spcBef>
                <a:spcPts val="0"/>
              </a:spcBef>
              <a:spcAft>
                <a:spcPts val="0"/>
              </a:spcAft>
              <a:buClr>
                <a:schemeClr val="lt1"/>
              </a:buClr>
              <a:buSzPts val="3800"/>
              <a:buNone/>
              <a:defRPr sz="3800">
                <a:solidFill>
                  <a:schemeClr val="lt1"/>
                </a:solidFill>
              </a:defRPr>
            </a:lvl7pPr>
            <a:lvl8pPr lvl="7" rtl="0" algn="ctr">
              <a:spcBef>
                <a:spcPts val="0"/>
              </a:spcBef>
              <a:spcAft>
                <a:spcPts val="0"/>
              </a:spcAft>
              <a:buClr>
                <a:schemeClr val="lt1"/>
              </a:buClr>
              <a:buSzPts val="3800"/>
              <a:buNone/>
              <a:defRPr sz="3800">
                <a:solidFill>
                  <a:schemeClr val="lt1"/>
                </a:solidFill>
              </a:defRPr>
            </a:lvl8pPr>
            <a:lvl9pPr lvl="8" rtl="0" algn="ctr">
              <a:spcBef>
                <a:spcPts val="0"/>
              </a:spcBef>
              <a:spcAft>
                <a:spcPts val="0"/>
              </a:spcAft>
              <a:buClr>
                <a:schemeClr val="lt1"/>
              </a:buClr>
              <a:buSzPts val="3800"/>
              <a:buNone/>
              <a:defRPr sz="3800">
                <a:solidFill>
                  <a:schemeClr val="lt1"/>
                </a:solidFill>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cion 1">
  <p:cSld name="CUSTOM">
    <p:spTree>
      <p:nvGrpSpPr>
        <p:cNvPr id="185" name="Shape 185"/>
        <p:cNvGrpSpPr/>
        <p:nvPr/>
      </p:nvGrpSpPr>
      <p:grpSpPr>
        <a:xfrm>
          <a:off x="0" y="0"/>
          <a:ext cx="0" cy="0"/>
          <a:chOff x="0" y="0"/>
          <a:chExt cx="0" cy="0"/>
        </a:xfrm>
      </p:grpSpPr>
      <p:sp>
        <p:nvSpPr>
          <p:cNvPr id="186" name="Google Shape;186;p23"/>
          <p:cNvSpPr txBox="1"/>
          <p:nvPr>
            <p:ph type="title"/>
          </p:nvPr>
        </p:nvSpPr>
        <p:spPr>
          <a:xfrm>
            <a:off x="713225" y="487775"/>
            <a:ext cx="3858900" cy="1179600"/>
          </a:xfrm>
          <a:prstGeom prst="rect">
            <a:avLst/>
          </a:prstGeom>
          <a:solidFill>
            <a:schemeClr val="accent1"/>
          </a:solidFill>
          <a:ln>
            <a:noFill/>
          </a:ln>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3"/>
          <p:cNvSpPr txBox="1"/>
          <p:nvPr>
            <p:ph idx="1" type="subTitle"/>
          </p:nvPr>
        </p:nvSpPr>
        <p:spPr>
          <a:xfrm>
            <a:off x="599100" y="3251625"/>
            <a:ext cx="3085500" cy="816900"/>
          </a:xfrm>
          <a:prstGeom prst="rect">
            <a:avLst/>
          </a:prstGeom>
        </p:spPr>
        <p:txBody>
          <a:bodyPr anchorCtr="0" anchor="ctr" bIns="91425" lIns="91425" spcFirstLastPara="1" rIns="91425" wrap="square" tIns="91425">
            <a:norm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23"/>
          <p:cNvSpPr txBox="1"/>
          <p:nvPr>
            <p:ph idx="2" type="subTitle"/>
          </p:nvPr>
        </p:nvSpPr>
        <p:spPr>
          <a:xfrm>
            <a:off x="599100" y="2260025"/>
            <a:ext cx="3085500" cy="816900"/>
          </a:xfrm>
          <a:prstGeom prst="rect">
            <a:avLst/>
          </a:prstGeom>
        </p:spPr>
        <p:txBody>
          <a:bodyPr anchorCtr="0" anchor="ctr" bIns="91425" lIns="91425" spcFirstLastPara="1" rIns="91425" wrap="square" tIns="91425">
            <a:norm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9" name="Google Shape;189;p23"/>
          <p:cNvSpPr/>
          <p:nvPr/>
        </p:nvSpPr>
        <p:spPr>
          <a:xfrm rot="5400000">
            <a:off x="2200175" y="2762775"/>
            <a:ext cx="176100" cy="457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cripcion 2">
  <p:cSld name="CUSTOM_1">
    <p:spTree>
      <p:nvGrpSpPr>
        <p:cNvPr id="190" name="Shape 190"/>
        <p:cNvGrpSpPr/>
        <p:nvPr/>
      </p:nvGrpSpPr>
      <p:grpSpPr>
        <a:xfrm>
          <a:off x="0" y="0"/>
          <a:ext cx="0" cy="0"/>
          <a:chOff x="0" y="0"/>
          <a:chExt cx="0" cy="0"/>
        </a:xfrm>
      </p:grpSpPr>
      <p:sp>
        <p:nvSpPr>
          <p:cNvPr id="191" name="Google Shape;191;p24"/>
          <p:cNvSpPr txBox="1"/>
          <p:nvPr>
            <p:ph type="title"/>
          </p:nvPr>
        </p:nvSpPr>
        <p:spPr>
          <a:xfrm>
            <a:off x="4572000" y="487775"/>
            <a:ext cx="3858900" cy="1179900"/>
          </a:xfrm>
          <a:prstGeom prst="rect">
            <a:avLst/>
          </a:prstGeom>
          <a:solidFill>
            <a:schemeClr val="accent1"/>
          </a:solidFill>
          <a:ln>
            <a:noFill/>
          </a:ln>
        </p:spPr>
        <p:txBody>
          <a:bodyPr anchorCtr="0" anchor="ctr"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 name="Google Shape;192;p24"/>
          <p:cNvSpPr txBox="1"/>
          <p:nvPr>
            <p:ph idx="1" type="subTitle"/>
          </p:nvPr>
        </p:nvSpPr>
        <p:spPr>
          <a:xfrm>
            <a:off x="5457475" y="3251625"/>
            <a:ext cx="3085500" cy="816900"/>
          </a:xfrm>
          <a:prstGeom prst="rect">
            <a:avLst/>
          </a:prstGeom>
        </p:spPr>
        <p:txBody>
          <a:bodyPr anchorCtr="0" anchor="ctr" bIns="91425" lIns="91425" spcFirstLastPara="1" rIns="91425" wrap="square" tIns="91425">
            <a:norm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3" name="Google Shape;193;p24"/>
          <p:cNvSpPr txBox="1"/>
          <p:nvPr>
            <p:ph idx="2" type="subTitle"/>
          </p:nvPr>
        </p:nvSpPr>
        <p:spPr>
          <a:xfrm>
            <a:off x="5457475" y="2260025"/>
            <a:ext cx="3085500" cy="816900"/>
          </a:xfrm>
          <a:prstGeom prst="rect">
            <a:avLst/>
          </a:prstGeom>
        </p:spPr>
        <p:txBody>
          <a:bodyPr anchorCtr="0" anchor="ctr" bIns="91425" lIns="91425" spcFirstLastPara="1" rIns="91425" wrap="square" tIns="91425">
            <a:norm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24"/>
          <p:cNvSpPr/>
          <p:nvPr/>
        </p:nvSpPr>
        <p:spPr>
          <a:xfrm rot="5400000">
            <a:off x="6772050" y="2762775"/>
            <a:ext cx="176100" cy="457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2_1_1">
    <p:spTree>
      <p:nvGrpSpPr>
        <p:cNvPr id="195" name="Shape 195"/>
        <p:cNvGrpSpPr/>
        <p:nvPr/>
      </p:nvGrpSpPr>
      <p:grpSpPr>
        <a:xfrm>
          <a:off x="0" y="0"/>
          <a:ext cx="0" cy="0"/>
          <a:chOff x="0" y="0"/>
          <a:chExt cx="0" cy="0"/>
        </a:xfrm>
      </p:grpSpPr>
      <p:sp>
        <p:nvSpPr>
          <p:cNvPr id="196" name="Google Shape;196;p25"/>
          <p:cNvSpPr txBox="1"/>
          <p:nvPr>
            <p:ph type="title"/>
          </p:nvPr>
        </p:nvSpPr>
        <p:spPr>
          <a:xfrm flipH="1">
            <a:off x="891900" y="540892"/>
            <a:ext cx="7357200" cy="609600"/>
          </a:xfrm>
          <a:prstGeom prst="rect">
            <a:avLst/>
          </a:prstGeom>
          <a:no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25"/>
          <p:cNvSpPr/>
          <p:nvPr/>
        </p:nvSpPr>
        <p:spPr>
          <a:xfrm>
            <a:off x="8967900" y="-9"/>
            <a:ext cx="176100" cy="267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rot="5400000">
            <a:off x="1840800" y="3126600"/>
            <a:ext cx="176100" cy="385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2_2">
    <p:spTree>
      <p:nvGrpSpPr>
        <p:cNvPr id="199" name="Shape 199"/>
        <p:cNvGrpSpPr/>
        <p:nvPr/>
      </p:nvGrpSpPr>
      <p:grpSpPr>
        <a:xfrm>
          <a:off x="0" y="0"/>
          <a:ext cx="0" cy="0"/>
          <a:chOff x="0" y="0"/>
          <a:chExt cx="0" cy="0"/>
        </a:xfrm>
      </p:grpSpPr>
      <p:sp>
        <p:nvSpPr>
          <p:cNvPr id="200" name="Google Shape;200;p26"/>
          <p:cNvSpPr/>
          <p:nvPr/>
        </p:nvSpPr>
        <p:spPr>
          <a:xfrm rot="-5400000">
            <a:off x="4483875" y="-4476300"/>
            <a:ext cx="176100" cy="91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txBox="1"/>
          <p:nvPr>
            <p:ph type="title"/>
          </p:nvPr>
        </p:nvSpPr>
        <p:spPr>
          <a:xfrm>
            <a:off x="2892600" y="487775"/>
            <a:ext cx="3358800" cy="7173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26"/>
          <p:cNvSpPr txBox="1"/>
          <p:nvPr>
            <p:ph idx="2" type="title"/>
          </p:nvPr>
        </p:nvSpPr>
        <p:spPr>
          <a:xfrm>
            <a:off x="1131447" y="3284297"/>
            <a:ext cx="2269500" cy="4074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3" name="Google Shape;203;p26"/>
          <p:cNvSpPr txBox="1"/>
          <p:nvPr>
            <p:ph idx="1" type="subTitle"/>
          </p:nvPr>
        </p:nvSpPr>
        <p:spPr>
          <a:xfrm>
            <a:off x="1131447" y="3571327"/>
            <a:ext cx="2269500" cy="612300"/>
          </a:xfrm>
          <a:prstGeom prst="rect">
            <a:avLst/>
          </a:prstGeom>
        </p:spPr>
        <p:txBody>
          <a:bodyPr anchorCtr="0" anchor="t" bIns="91425" lIns="91425" spcFirstLastPara="1" rIns="91425" wrap="square" tIns="91425">
            <a:norm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4" name="Google Shape;204;p26"/>
          <p:cNvSpPr txBox="1"/>
          <p:nvPr>
            <p:ph idx="3" type="title"/>
          </p:nvPr>
        </p:nvSpPr>
        <p:spPr>
          <a:xfrm>
            <a:off x="5741006" y="3284297"/>
            <a:ext cx="22695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6"/>
          <p:cNvSpPr txBox="1"/>
          <p:nvPr>
            <p:ph idx="4" type="subTitle"/>
          </p:nvPr>
        </p:nvSpPr>
        <p:spPr>
          <a:xfrm>
            <a:off x="5741006" y="3571327"/>
            <a:ext cx="2269500" cy="6123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6" name="Google Shape;206;p26"/>
          <p:cNvSpPr txBox="1"/>
          <p:nvPr>
            <p:ph idx="5" type="title"/>
          </p:nvPr>
        </p:nvSpPr>
        <p:spPr>
          <a:xfrm>
            <a:off x="1131447" y="1902070"/>
            <a:ext cx="2269500" cy="4074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7" name="Google Shape;207;p26"/>
          <p:cNvSpPr txBox="1"/>
          <p:nvPr>
            <p:ph idx="6" type="subTitle"/>
          </p:nvPr>
        </p:nvSpPr>
        <p:spPr>
          <a:xfrm>
            <a:off x="1131447" y="2189101"/>
            <a:ext cx="2269500" cy="612300"/>
          </a:xfrm>
          <a:prstGeom prst="rect">
            <a:avLst/>
          </a:prstGeom>
        </p:spPr>
        <p:txBody>
          <a:bodyPr anchorCtr="0" anchor="t" bIns="91425" lIns="91425" spcFirstLastPara="1" rIns="91425" wrap="square" tIns="91425">
            <a:normAutofit/>
          </a:bodyPr>
          <a:lstStyle>
            <a:lvl1pPr lvl="0" rtl="0" algn="r">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8" name="Google Shape;208;p26"/>
          <p:cNvSpPr txBox="1"/>
          <p:nvPr>
            <p:ph idx="7" type="title"/>
          </p:nvPr>
        </p:nvSpPr>
        <p:spPr>
          <a:xfrm>
            <a:off x="5741006" y="1902070"/>
            <a:ext cx="2269500" cy="407400"/>
          </a:xfrm>
          <a:prstGeom prst="rect">
            <a:avLst/>
          </a:prstGeom>
        </p:spPr>
        <p:txBody>
          <a:bodyPr anchorCtr="0" anchor="b" bIns="91425" lIns="91425" spcFirstLastPara="1" rIns="91425" wrap="square" tIns="91425">
            <a:normAutofit/>
          </a:bodyPr>
          <a:lstStyle>
            <a:lvl1pPr lvl="0" rtl="0">
              <a:spcBef>
                <a:spcPts val="0"/>
              </a:spcBef>
              <a:spcAft>
                <a:spcPts val="0"/>
              </a:spcAft>
              <a:buSzPts val="20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9" name="Google Shape;209;p26"/>
          <p:cNvSpPr txBox="1"/>
          <p:nvPr>
            <p:ph idx="8" type="subTitle"/>
          </p:nvPr>
        </p:nvSpPr>
        <p:spPr>
          <a:xfrm>
            <a:off x="5741006" y="2189101"/>
            <a:ext cx="2269500" cy="6123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0" name="Google Shape;210;p26"/>
          <p:cNvSpPr/>
          <p:nvPr/>
        </p:nvSpPr>
        <p:spPr>
          <a:xfrm>
            <a:off x="0" y="442607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8970350" y="442607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2_3">
    <p:spTree>
      <p:nvGrpSpPr>
        <p:cNvPr id="212" name="Shape 212"/>
        <p:cNvGrpSpPr/>
        <p:nvPr/>
      </p:nvGrpSpPr>
      <p:grpSpPr>
        <a:xfrm>
          <a:off x="0" y="0"/>
          <a:ext cx="0" cy="0"/>
          <a:chOff x="0" y="0"/>
          <a:chExt cx="0" cy="0"/>
        </a:xfrm>
      </p:grpSpPr>
      <p:sp>
        <p:nvSpPr>
          <p:cNvPr id="213" name="Google Shape;213;p27"/>
          <p:cNvSpPr txBox="1"/>
          <p:nvPr>
            <p:ph type="title"/>
          </p:nvPr>
        </p:nvSpPr>
        <p:spPr>
          <a:xfrm>
            <a:off x="1482200" y="487775"/>
            <a:ext cx="7060800" cy="717000"/>
          </a:xfrm>
          <a:prstGeom prst="rect">
            <a:avLst/>
          </a:prstGeom>
          <a:noFill/>
          <a:ln>
            <a:noFill/>
          </a:ln>
        </p:spPr>
        <p:txBody>
          <a:bodyPr anchorCtr="0" anchor="ctr" bIns="91425" lIns="91425" spcFirstLastPara="1" rIns="91425" wrap="square" tIns="91425">
            <a:norm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27"/>
          <p:cNvSpPr/>
          <p:nvPr/>
        </p:nvSpPr>
        <p:spPr>
          <a:xfrm>
            <a:off x="0" y="0"/>
            <a:ext cx="176100" cy="191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8970350" y="442607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2_1_2">
    <p:spTree>
      <p:nvGrpSpPr>
        <p:cNvPr id="216" name="Shape 216"/>
        <p:cNvGrpSpPr/>
        <p:nvPr/>
      </p:nvGrpSpPr>
      <p:grpSpPr>
        <a:xfrm>
          <a:off x="0" y="0"/>
          <a:ext cx="0" cy="0"/>
          <a:chOff x="0" y="0"/>
          <a:chExt cx="0" cy="0"/>
        </a:xfrm>
      </p:grpSpPr>
      <p:sp>
        <p:nvSpPr>
          <p:cNvPr id="217" name="Google Shape;217;p28"/>
          <p:cNvSpPr txBox="1"/>
          <p:nvPr>
            <p:ph type="title"/>
          </p:nvPr>
        </p:nvSpPr>
        <p:spPr>
          <a:xfrm flipH="1">
            <a:off x="607823" y="487775"/>
            <a:ext cx="7069200" cy="7170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8" name="Google Shape;218;p28"/>
          <p:cNvSpPr/>
          <p:nvPr/>
        </p:nvSpPr>
        <p:spPr>
          <a:xfrm>
            <a:off x="8967900" y="0"/>
            <a:ext cx="176100" cy="191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12" y="4427625"/>
            <a:ext cx="176100" cy="71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CUSTOM_3">
    <p:spTree>
      <p:nvGrpSpPr>
        <p:cNvPr id="220" name="Shape 220"/>
        <p:cNvGrpSpPr/>
        <p:nvPr/>
      </p:nvGrpSpPr>
      <p:grpSpPr>
        <a:xfrm>
          <a:off x="0" y="0"/>
          <a:ext cx="0" cy="0"/>
          <a:chOff x="0" y="0"/>
          <a:chExt cx="0" cy="0"/>
        </a:xfrm>
      </p:grpSpPr>
      <p:sp>
        <p:nvSpPr>
          <p:cNvPr id="221" name="Google Shape;221;p29"/>
          <p:cNvSpPr/>
          <p:nvPr/>
        </p:nvSpPr>
        <p:spPr>
          <a:xfrm>
            <a:off x="-7348" y="2150673"/>
            <a:ext cx="176100" cy="185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rot="10800000">
            <a:off x="8967900" y="0"/>
            <a:ext cx="176100" cy="185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txBox="1"/>
          <p:nvPr>
            <p:ph type="title"/>
          </p:nvPr>
        </p:nvSpPr>
        <p:spPr>
          <a:xfrm>
            <a:off x="721550" y="487775"/>
            <a:ext cx="2699700" cy="717300"/>
          </a:xfrm>
          <a:prstGeom prst="rect">
            <a:avLst/>
          </a:prstGeom>
          <a:solidFill>
            <a:schemeClr val="accent1"/>
          </a:solidFill>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4" name="Google Shape;224;p29"/>
          <p:cNvSpPr txBox="1"/>
          <p:nvPr>
            <p:ph idx="2" type="title"/>
          </p:nvPr>
        </p:nvSpPr>
        <p:spPr>
          <a:xfrm>
            <a:off x="599100" y="1491170"/>
            <a:ext cx="29445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5" name="Google Shape;225;p29"/>
          <p:cNvSpPr txBox="1"/>
          <p:nvPr>
            <p:ph idx="3" type="title"/>
          </p:nvPr>
        </p:nvSpPr>
        <p:spPr>
          <a:xfrm>
            <a:off x="599108" y="2654124"/>
            <a:ext cx="2944500" cy="5727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26" name="Google Shape;226;p29"/>
          <p:cNvSpPr txBox="1"/>
          <p:nvPr>
            <p:ph idx="1" type="subTitle"/>
          </p:nvPr>
        </p:nvSpPr>
        <p:spPr>
          <a:xfrm>
            <a:off x="944850" y="1877080"/>
            <a:ext cx="2253000" cy="61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7" name="Google Shape;227;p29"/>
          <p:cNvSpPr txBox="1"/>
          <p:nvPr>
            <p:ph idx="4" type="subTitle"/>
          </p:nvPr>
        </p:nvSpPr>
        <p:spPr>
          <a:xfrm>
            <a:off x="944844" y="3040034"/>
            <a:ext cx="2253000" cy="612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1">
  <p:cSld name="CUSTOM_4">
    <p:spTree>
      <p:nvGrpSpPr>
        <p:cNvPr id="228" name="Shape 228"/>
        <p:cNvGrpSpPr/>
        <p:nvPr/>
      </p:nvGrpSpPr>
      <p:grpSpPr>
        <a:xfrm>
          <a:off x="0" y="0"/>
          <a:ext cx="0" cy="0"/>
          <a:chOff x="0" y="0"/>
          <a:chExt cx="0" cy="0"/>
        </a:xfrm>
      </p:grpSpPr>
      <p:sp>
        <p:nvSpPr>
          <p:cNvPr id="229" name="Google Shape;229;p30"/>
          <p:cNvSpPr txBox="1"/>
          <p:nvPr>
            <p:ph type="title"/>
          </p:nvPr>
        </p:nvSpPr>
        <p:spPr>
          <a:xfrm>
            <a:off x="5054250" y="1477225"/>
            <a:ext cx="3376800" cy="1094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 name="Google Shape;230;p30"/>
          <p:cNvSpPr txBox="1"/>
          <p:nvPr>
            <p:ph idx="1" type="subTitle"/>
          </p:nvPr>
        </p:nvSpPr>
        <p:spPr>
          <a:xfrm>
            <a:off x="5299275" y="2477425"/>
            <a:ext cx="2866800" cy="1176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solidFill>
                  <a:schemeClr val="accent4"/>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1" name="Google Shape;231;p30"/>
          <p:cNvSpPr/>
          <p:nvPr/>
        </p:nvSpPr>
        <p:spPr>
          <a:xfrm rot="-5400000">
            <a:off x="4485725" y="-4479450"/>
            <a:ext cx="176100" cy="913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8972400" y="3654025"/>
            <a:ext cx="176100" cy="149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233" name="Shape 233"/>
        <p:cNvGrpSpPr/>
        <p:nvPr/>
      </p:nvGrpSpPr>
      <p:grpSpPr>
        <a:xfrm>
          <a:off x="0" y="0"/>
          <a:ext cx="0" cy="0"/>
          <a:chOff x="0" y="0"/>
          <a:chExt cx="0" cy="0"/>
        </a:xfrm>
      </p:grpSpPr>
      <p:sp>
        <p:nvSpPr>
          <p:cNvPr id="234" name="Google Shape;234;p31"/>
          <p:cNvSpPr/>
          <p:nvPr/>
        </p:nvSpPr>
        <p:spPr>
          <a:xfrm>
            <a:off x="2029654" y="3587752"/>
            <a:ext cx="8077" cy="12115"/>
          </a:xfrm>
          <a:custGeom>
            <a:rect b="b" l="l" r="r" t="t"/>
            <a:pathLst>
              <a:path extrusionOk="0" h="303" w="202">
                <a:moveTo>
                  <a:pt x="2" y="1"/>
                </a:moveTo>
                <a:cubicBezTo>
                  <a:pt x="1" y="1"/>
                  <a:pt x="1" y="1"/>
                  <a:pt x="1" y="2"/>
                </a:cubicBezTo>
                <a:cubicBezTo>
                  <a:pt x="62" y="94"/>
                  <a:pt x="121" y="188"/>
                  <a:pt x="181" y="282"/>
                </a:cubicBezTo>
                <a:cubicBezTo>
                  <a:pt x="187" y="289"/>
                  <a:pt x="194" y="296"/>
                  <a:pt x="201" y="303"/>
                </a:cubicBezTo>
                <a:cubicBezTo>
                  <a:pt x="67" y="81"/>
                  <a:pt x="10" y="1"/>
                  <a:pt x="2" y="1"/>
                </a:cubicBezTo>
                <a:close/>
              </a:path>
            </a:pathLst>
          </a:custGeom>
          <a:solidFill>
            <a:srgbClr val="F8BA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txBox="1"/>
          <p:nvPr>
            <p:ph type="ctrTitle"/>
          </p:nvPr>
        </p:nvSpPr>
        <p:spPr>
          <a:xfrm>
            <a:off x="4572000" y="458525"/>
            <a:ext cx="3971100" cy="913200"/>
          </a:xfrm>
          <a:prstGeom prst="rect">
            <a:avLst/>
          </a:prstGeom>
          <a:noFill/>
          <a:ln>
            <a:noFill/>
          </a:ln>
        </p:spPr>
        <p:txBody>
          <a:bodyPr anchorCtr="0" anchor="ctr" bIns="91425" lIns="91425" spcFirstLastPara="1" rIns="91425" wrap="square" tIns="91425">
            <a:normAutofit/>
          </a:bodyPr>
          <a:lstStyle>
            <a:lvl1pPr lvl="0" rtl="0" algn="ctr">
              <a:lnSpc>
                <a:spcPct val="80000"/>
              </a:lnSpc>
              <a:spcBef>
                <a:spcPts val="0"/>
              </a:spcBef>
              <a:spcAft>
                <a:spcPts val="0"/>
              </a:spcAft>
              <a:buSzPts val="5200"/>
              <a:buFont typeface="Concert One"/>
              <a:buNone/>
              <a:defRPr sz="4000"/>
            </a:lvl1pPr>
            <a:lvl2pPr lvl="1" rtl="0">
              <a:lnSpc>
                <a:spcPct val="80000"/>
              </a:lnSpc>
              <a:spcBef>
                <a:spcPts val="0"/>
              </a:spcBef>
              <a:spcAft>
                <a:spcPts val="0"/>
              </a:spcAft>
              <a:buSzPts val="5200"/>
              <a:buNone/>
              <a:defRPr sz="5200"/>
            </a:lvl2pPr>
            <a:lvl3pPr lvl="2" rtl="0">
              <a:lnSpc>
                <a:spcPct val="80000"/>
              </a:lnSpc>
              <a:spcBef>
                <a:spcPts val="0"/>
              </a:spcBef>
              <a:spcAft>
                <a:spcPts val="0"/>
              </a:spcAft>
              <a:buSzPts val="5200"/>
              <a:buNone/>
              <a:defRPr sz="5200"/>
            </a:lvl3pPr>
            <a:lvl4pPr lvl="3" rtl="0">
              <a:lnSpc>
                <a:spcPct val="80000"/>
              </a:lnSpc>
              <a:spcBef>
                <a:spcPts val="0"/>
              </a:spcBef>
              <a:spcAft>
                <a:spcPts val="0"/>
              </a:spcAft>
              <a:buSzPts val="5200"/>
              <a:buNone/>
              <a:defRPr sz="5200"/>
            </a:lvl4pPr>
            <a:lvl5pPr lvl="4" rtl="0">
              <a:lnSpc>
                <a:spcPct val="80000"/>
              </a:lnSpc>
              <a:spcBef>
                <a:spcPts val="0"/>
              </a:spcBef>
              <a:spcAft>
                <a:spcPts val="0"/>
              </a:spcAft>
              <a:buSzPts val="5200"/>
              <a:buNone/>
              <a:defRPr sz="5200"/>
            </a:lvl5pPr>
            <a:lvl6pPr lvl="5" rtl="0">
              <a:lnSpc>
                <a:spcPct val="80000"/>
              </a:lnSpc>
              <a:spcBef>
                <a:spcPts val="0"/>
              </a:spcBef>
              <a:spcAft>
                <a:spcPts val="0"/>
              </a:spcAft>
              <a:buSzPts val="5200"/>
              <a:buNone/>
              <a:defRPr sz="5200"/>
            </a:lvl6pPr>
            <a:lvl7pPr lvl="6" rtl="0">
              <a:lnSpc>
                <a:spcPct val="80000"/>
              </a:lnSpc>
              <a:spcBef>
                <a:spcPts val="0"/>
              </a:spcBef>
              <a:spcAft>
                <a:spcPts val="0"/>
              </a:spcAft>
              <a:buSzPts val="5200"/>
              <a:buNone/>
              <a:defRPr sz="5200"/>
            </a:lvl7pPr>
            <a:lvl8pPr lvl="7" rtl="0">
              <a:lnSpc>
                <a:spcPct val="80000"/>
              </a:lnSpc>
              <a:spcBef>
                <a:spcPts val="0"/>
              </a:spcBef>
              <a:spcAft>
                <a:spcPts val="0"/>
              </a:spcAft>
              <a:buSzPts val="5200"/>
              <a:buNone/>
              <a:defRPr sz="5200"/>
            </a:lvl8pPr>
            <a:lvl9pPr lvl="8" rtl="0">
              <a:lnSpc>
                <a:spcPct val="80000"/>
              </a:lnSpc>
              <a:spcBef>
                <a:spcPts val="0"/>
              </a:spcBef>
              <a:spcAft>
                <a:spcPts val="0"/>
              </a:spcAft>
              <a:buSzPts val="5200"/>
              <a:buNone/>
              <a:defRPr sz="5200"/>
            </a:lvl9pPr>
          </a:lstStyle>
          <a:p/>
        </p:txBody>
      </p:sp>
      <p:sp>
        <p:nvSpPr>
          <p:cNvPr id="236" name="Google Shape;236;p31"/>
          <p:cNvSpPr txBox="1"/>
          <p:nvPr>
            <p:ph idx="1" type="subTitle"/>
          </p:nvPr>
        </p:nvSpPr>
        <p:spPr>
          <a:xfrm>
            <a:off x="4572000" y="1371725"/>
            <a:ext cx="3971100" cy="1215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37" name="Google Shape;237;p31"/>
          <p:cNvSpPr txBox="1"/>
          <p:nvPr/>
        </p:nvSpPr>
        <p:spPr>
          <a:xfrm>
            <a:off x="4572000" y="3523675"/>
            <a:ext cx="3971100" cy="6417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accent3"/>
                </a:solidFill>
                <a:latin typeface="Didact Gothic"/>
                <a:ea typeface="Didact Gothic"/>
                <a:cs typeface="Didact Gothic"/>
                <a:sym typeface="Didact Gothic"/>
              </a:rPr>
              <a:t>CREDITS: This presentation template was created by </a:t>
            </a:r>
            <a:r>
              <a:rPr b="1" lang="en" sz="1200">
                <a:solidFill>
                  <a:schemeClr val="accent3"/>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accent3"/>
                </a:solidFill>
                <a:latin typeface="Didact Gothic"/>
                <a:ea typeface="Didact Gothic"/>
                <a:cs typeface="Didact Gothic"/>
                <a:sym typeface="Didact Gothic"/>
              </a:rPr>
              <a:t>, including icons by </a:t>
            </a:r>
            <a:r>
              <a:rPr b="1" lang="en" sz="1200">
                <a:solidFill>
                  <a:schemeClr val="accent3"/>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accent3"/>
                </a:solidFill>
                <a:latin typeface="Didact Gothic"/>
                <a:ea typeface="Didact Gothic"/>
                <a:cs typeface="Didact Gothic"/>
                <a:sym typeface="Didact Gothic"/>
              </a:rPr>
              <a:t>, infographics &amp; images by </a:t>
            </a:r>
            <a:r>
              <a:rPr b="1" lang="en" sz="1200">
                <a:solidFill>
                  <a:schemeClr val="accent3"/>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accent3"/>
                </a:solidFill>
                <a:latin typeface="Didact Gothic"/>
                <a:ea typeface="Didact Gothic"/>
                <a:cs typeface="Didact Gothic"/>
                <a:sym typeface="Didact Gothic"/>
              </a:rPr>
              <a:t> and illustrations by </a:t>
            </a:r>
            <a:r>
              <a:rPr b="1" lang="en" sz="1200">
                <a:solidFill>
                  <a:schemeClr val="accent3"/>
                </a:solidFill>
                <a:uFill>
                  <a:noFill/>
                </a:uFill>
                <a:latin typeface="Didact Gothic"/>
                <a:ea typeface="Didact Gothic"/>
                <a:cs typeface="Didact Gothic"/>
                <a:sym typeface="Didact Gothic"/>
                <a:hlinkClick r:id="rId5">
                  <a:extLst>
                    <a:ext uri="{A12FA001-AC4F-418D-AE19-62706E023703}">
                      <ahyp:hlinkClr val="tx"/>
                    </a:ext>
                  </a:extLst>
                </a:hlinkClick>
              </a:rPr>
              <a:t>Stories</a:t>
            </a:r>
            <a:endParaRPr b="1" sz="1200">
              <a:solidFill>
                <a:schemeClr val="accent3"/>
              </a:solidFill>
              <a:latin typeface="Didact Gothic"/>
              <a:ea typeface="Didact Gothic"/>
              <a:cs typeface="Didact Gothic"/>
              <a:sym typeface="Didact Gothic"/>
            </a:endParaRPr>
          </a:p>
        </p:txBody>
      </p:sp>
      <p:sp>
        <p:nvSpPr>
          <p:cNvPr id="238" name="Google Shape;238;p31"/>
          <p:cNvSpPr/>
          <p:nvPr/>
        </p:nvSpPr>
        <p:spPr>
          <a:xfrm>
            <a:off x="0" y="-3300"/>
            <a:ext cx="176100" cy="1302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rot="-5400000">
            <a:off x="8038800" y="4038300"/>
            <a:ext cx="176100" cy="203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TITLE_AND_TWO_COLUMNS_2">
    <p:spTree>
      <p:nvGrpSpPr>
        <p:cNvPr id="240" name="Shape 240"/>
        <p:cNvGrpSpPr/>
        <p:nvPr/>
      </p:nvGrpSpPr>
      <p:grpSpPr>
        <a:xfrm>
          <a:off x="0" y="0"/>
          <a:ext cx="0" cy="0"/>
          <a:chOff x="0" y="0"/>
          <a:chExt cx="0" cy="0"/>
        </a:xfrm>
      </p:grpSpPr>
      <p:sp>
        <p:nvSpPr>
          <p:cNvPr id="241" name="Google Shape;241;p32"/>
          <p:cNvSpPr txBox="1"/>
          <p:nvPr>
            <p:ph idx="1" type="body"/>
          </p:nvPr>
        </p:nvSpPr>
        <p:spPr>
          <a:xfrm>
            <a:off x="594800" y="2085635"/>
            <a:ext cx="3888300" cy="2503200"/>
          </a:xfrm>
          <a:prstGeom prst="rect">
            <a:avLst/>
          </a:prstGeom>
        </p:spPr>
        <p:txBody>
          <a:bodyPr anchorCtr="0" anchor="b" bIns="91425" lIns="91425" spcFirstLastPara="1" rIns="91425" wrap="square" tIns="91425">
            <a:normAutofit/>
          </a:bodyPr>
          <a:lstStyle>
            <a:lvl1pPr indent="-317500" lvl="0" marL="457200" rtl="0">
              <a:spcBef>
                <a:spcPts val="0"/>
              </a:spcBef>
              <a:spcAft>
                <a:spcPts val="0"/>
              </a:spcAft>
              <a:buClr>
                <a:schemeClr val="accent3"/>
              </a:buClr>
              <a:buSzPts val="1400"/>
              <a:buChar char="●"/>
              <a:defRPr sz="1400"/>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2" name="Google Shape;242;p32"/>
          <p:cNvSpPr txBox="1"/>
          <p:nvPr>
            <p:ph idx="2" type="body"/>
          </p:nvPr>
        </p:nvSpPr>
        <p:spPr>
          <a:xfrm>
            <a:off x="4660850" y="2076350"/>
            <a:ext cx="3888300" cy="2503200"/>
          </a:xfrm>
          <a:prstGeom prst="rect">
            <a:avLst/>
          </a:prstGeom>
        </p:spPr>
        <p:txBody>
          <a:bodyPr anchorCtr="0" anchor="b" bIns="91425" lIns="91425" spcFirstLastPara="1" rIns="91425" wrap="square" tIns="91425">
            <a:normAutofit/>
          </a:bodyPr>
          <a:lstStyle>
            <a:lvl1pPr indent="-317500" lvl="0" marL="457200" rtl="0">
              <a:spcBef>
                <a:spcPts val="0"/>
              </a:spcBef>
              <a:spcAft>
                <a:spcPts val="0"/>
              </a:spcAft>
              <a:buClr>
                <a:schemeClr val="accent3"/>
              </a:buClr>
              <a:buSzPts val="1400"/>
              <a:buChar char="●"/>
              <a:defRPr sz="1400"/>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3" name="Google Shape;243;p32"/>
          <p:cNvSpPr txBox="1"/>
          <p:nvPr>
            <p:ph type="title"/>
          </p:nvPr>
        </p:nvSpPr>
        <p:spPr>
          <a:xfrm>
            <a:off x="1197125" y="487775"/>
            <a:ext cx="6749700" cy="717300"/>
          </a:xfrm>
          <a:prstGeom prst="rect">
            <a:avLst/>
          </a:prstGeom>
          <a:ln>
            <a:noFill/>
          </a:ln>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32"/>
          <p:cNvSpPr/>
          <p:nvPr/>
        </p:nvSpPr>
        <p:spPr>
          <a:xfrm>
            <a:off x="8967900" y="-3300"/>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rot="5400000">
            <a:off x="8219400" y="4218900"/>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0" y="3470400"/>
            <a:ext cx="176100" cy="167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hyperlink" Target="https://www.meteor.com/" TargetMode="External"/><Relationship Id="rId7"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www.google.com/search?q=asana&amp;client=ubuntu&amp;hs=2u6&amp;sxsrf=ALeKk02Q--Iy_KivV4ar8x2Nqrh3slxOpw:1619689695793&amp;source=lnms&amp;tbm=isch&amp;sa=X&amp;ved=2ahUKEwjN7tqnlqPwAhUOesAKHYFICMEQ_AUoAXoECAEQAw&amp;biw=1536&amp;bih=751#imgrc=e78zv-zGwFVlkM"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cxnSp>
        <p:nvCxnSpPr>
          <p:cNvPr id="251" name="Google Shape;251;p33"/>
          <p:cNvCxnSpPr/>
          <p:nvPr/>
        </p:nvCxnSpPr>
        <p:spPr>
          <a:xfrm rot="10800000">
            <a:off x="3209700" y="3236863"/>
            <a:ext cx="3876000" cy="0"/>
          </a:xfrm>
          <a:prstGeom prst="straightConnector1">
            <a:avLst/>
          </a:prstGeom>
          <a:noFill/>
          <a:ln cap="flat" cmpd="sng" w="19050">
            <a:solidFill>
              <a:schemeClr val="lt1"/>
            </a:solidFill>
            <a:prstDash val="solid"/>
            <a:round/>
            <a:headEnd len="med" w="med" type="none"/>
            <a:tailEnd len="med" w="med" type="none"/>
          </a:ln>
        </p:spPr>
      </p:cxnSp>
      <p:sp>
        <p:nvSpPr>
          <p:cNvPr id="252" name="Google Shape;252;p33"/>
          <p:cNvSpPr txBox="1"/>
          <p:nvPr>
            <p:ph idx="1" type="subTitle"/>
          </p:nvPr>
        </p:nvSpPr>
        <p:spPr>
          <a:xfrm>
            <a:off x="6474011" y="4219547"/>
            <a:ext cx="2336100" cy="70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Ariadna Aldeguer</a:t>
            </a:r>
            <a:endParaRPr/>
          </a:p>
        </p:txBody>
      </p:sp>
      <p:pic>
        <p:nvPicPr>
          <p:cNvPr id="253" name="Google Shape;253;p33"/>
          <p:cNvPicPr preferRelativeResize="0"/>
          <p:nvPr/>
        </p:nvPicPr>
        <p:blipFill>
          <a:blip r:embed="rId3">
            <a:alphaModFix/>
          </a:blip>
          <a:stretch>
            <a:fillRect/>
          </a:stretch>
        </p:blipFill>
        <p:spPr>
          <a:xfrm>
            <a:off x="1764150" y="1906642"/>
            <a:ext cx="5417550" cy="1110600"/>
          </a:xfrm>
          <a:prstGeom prst="rect">
            <a:avLst/>
          </a:prstGeom>
          <a:noFill/>
          <a:ln>
            <a:noFill/>
          </a:ln>
        </p:spPr>
      </p:pic>
      <p:sp>
        <p:nvSpPr>
          <p:cNvPr id="254" name="Google Shape;254;p33"/>
          <p:cNvSpPr/>
          <p:nvPr/>
        </p:nvSpPr>
        <p:spPr>
          <a:xfrm>
            <a:off x="749500" y="1049300"/>
            <a:ext cx="1014600" cy="31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idx="4294967295" type="title"/>
          </p:nvPr>
        </p:nvSpPr>
        <p:spPr>
          <a:xfrm>
            <a:off x="2259725" y="1873899"/>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03</a:t>
            </a:r>
            <a:endParaRPr sz="8100">
              <a:solidFill>
                <a:schemeClr val="dk1"/>
              </a:solidFill>
            </a:endParaRPr>
          </a:p>
        </p:txBody>
      </p:sp>
      <p:sp>
        <p:nvSpPr>
          <p:cNvPr id="347" name="Google Shape;347;p42"/>
          <p:cNvSpPr txBox="1"/>
          <p:nvPr>
            <p:ph type="title"/>
          </p:nvPr>
        </p:nvSpPr>
        <p:spPr>
          <a:xfrm>
            <a:off x="3059725" y="2283025"/>
            <a:ext cx="41367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TUTORIAL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3"/>
          <p:cNvPicPr preferRelativeResize="0"/>
          <p:nvPr/>
        </p:nvPicPr>
        <p:blipFill>
          <a:blip r:embed="rId3">
            <a:alphaModFix/>
          </a:blip>
          <a:stretch>
            <a:fillRect/>
          </a:stretch>
        </p:blipFill>
        <p:spPr>
          <a:xfrm>
            <a:off x="2843350" y="1028700"/>
            <a:ext cx="3457300" cy="336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4"/>
          <p:cNvPicPr preferRelativeResize="0"/>
          <p:nvPr/>
        </p:nvPicPr>
        <p:blipFill>
          <a:blip r:embed="rId3">
            <a:alphaModFix/>
          </a:blip>
          <a:stretch>
            <a:fillRect/>
          </a:stretch>
        </p:blipFill>
        <p:spPr>
          <a:xfrm>
            <a:off x="1731438" y="152400"/>
            <a:ext cx="5681123"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5"/>
          <p:cNvPicPr preferRelativeResize="0"/>
          <p:nvPr/>
        </p:nvPicPr>
        <p:blipFill>
          <a:blip r:embed="rId3">
            <a:alphaModFix/>
          </a:blip>
          <a:stretch>
            <a:fillRect/>
          </a:stretch>
        </p:blipFill>
        <p:spPr>
          <a:xfrm>
            <a:off x="149975" y="584550"/>
            <a:ext cx="8839201" cy="38578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6"/>
          <p:cNvPicPr preferRelativeResize="0"/>
          <p:nvPr/>
        </p:nvPicPr>
        <p:blipFill>
          <a:blip r:embed="rId3">
            <a:alphaModFix/>
          </a:blip>
          <a:stretch>
            <a:fillRect/>
          </a:stretch>
        </p:blipFill>
        <p:spPr>
          <a:xfrm>
            <a:off x="2490788" y="1790700"/>
            <a:ext cx="4162425" cy="156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7"/>
          <p:cNvPicPr preferRelativeResize="0"/>
          <p:nvPr/>
        </p:nvPicPr>
        <p:blipFill>
          <a:blip r:embed="rId3">
            <a:alphaModFix/>
          </a:blip>
          <a:stretch>
            <a:fillRect/>
          </a:stretch>
        </p:blipFill>
        <p:spPr>
          <a:xfrm>
            <a:off x="152400" y="1571450"/>
            <a:ext cx="8839197" cy="20006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8"/>
          <p:cNvPicPr preferRelativeResize="0"/>
          <p:nvPr/>
        </p:nvPicPr>
        <p:blipFill>
          <a:blip r:embed="rId3">
            <a:alphaModFix/>
          </a:blip>
          <a:stretch>
            <a:fillRect/>
          </a:stretch>
        </p:blipFill>
        <p:spPr>
          <a:xfrm>
            <a:off x="2298750" y="152400"/>
            <a:ext cx="4546509" cy="4838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9"/>
          <p:cNvPicPr preferRelativeResize="0"/>
          <p:nvPr/>
        </p:nvPicPr>
        <p:blipFill>
          <a:blip r:embed="rId3">
            <a:alphaModFix/>
          </a:blip>
          <a:stretch>
            <a:fillRect/>
          </a:stretch>
        </p:blipFill>
        <p:spPr>
          <a:xfrm>
            <a:off x="1964088" y="152400"/>
            <a:ext cx="5215816"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0"/>
          <p:cNvPicPr preferRelativeResize="0"/>
          <p:nvPr/>
        </p:nvPicPr>
        <p:blipFill>
          <a:blip r:embed="rId3">
            <a:alphaModFix/>
          </a:blip>
          <a:stretch>
            <a:fillRect/>
          </a:stretch>
        </p:blipFill>
        <p:spPr>
          <a:xfrm>
            <a:off x="1966775" y="152400"/>
            <a:ext cx="5210460"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1"/>
          <p:cNvPicPr preferRelativeResize="0"/>
          <p:nvPr/>
        </p:nvPicPr>
        <p:blipFill>
          <a:blip r:embed="rId3">
            <a:alphaModFix/>
          </a:blip>
          <a:stretch>
            <a:fillRect/>
          </a:stretch>
        </p:blipFill>
        <p:spPr>
          <a:xfrm>
            <a:off x="2055213" y="152400"/>
            <a:ext cx="5033585"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idx="21" type="title"/>
          </p:nvPr>
        </p:nvSpPr>
        <p:spPr>
          <a:xfrm>
            <a:off x="598026" y="493325"/>
            <a:ext cx="8128500" cy="719700"/>
          </a:xfrm>
          <a:prstGeom prst="rect">
            <a:avLst/>
          </a:prstGeom>
          <a:solidFill>
            <a:schemeClr val="dk1"/>
          </a:solidFill>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FFFFF"/>
                </a:solidFill>
              </a:rPr>
              <a:t> </a:t>
            </a:r>
            <a:r>
              <a:rPr lang="en">
                <a:solidFill>
                  <a:srgbClr val="FFFFFF"/>
                </a:solidFill>
              </a:rPr>
              <a:t>TABLE OF CONTENTS</a:t>
            </a:r>
            <a:endParaRPr>
              <a:solidFill>
                <a:srgbClr val="FFFFFF"/>
              </a:solidFill>
            </a:endParaRPr>
          </a:p>
        </p:txBody>
      </p:sp>
      <p:sp>
        <p:nvSpPr>
          <p:cNvPr id="260" name="Google Shape;260;p34"/>
          <p:cNvSpPr txBox="1"/>
          <p:nvPr>
            <p:ph idx="4" type="title"/>
          </p:nvPr>
        </p:nvSpPr>
        <p:spPr>
          <a:xfrm>
            <a:off x="824710" y="1551200"/>
            <a:ext cx="797400" cy="69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01</a:t>
            </a:r>
            <a:endParaRPr/>
          </a:p>
        </p:txBody>
      </p:sp>
      <p:sp>
        <p:nvSpPr>
          <p:cNvPr id="261" name="Google Shape;261;p34"/>
          <p:cNvSpPr txBox="1"/>
          <p:nvPr>
            <p:ph type="title"/>
          </p:nvPr>
        </p:nvSpPr>
        <p:spPr>
          <a:xfrm>
            <a:off x="1670332" y="1699944"/>
            <a:ext cx="2732700" cy="4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ABOUT TRELLO</a:t>
            </a:r>
            <a:endParaRPr/>
          </a:p>
        </p:txBody>
      </p:sp>
      <p:sp>
        <p:nvSpPr>
          <p:cNvPr id="262" name="Google Shape;262;p34"/>
          <p:cNvSpPr txBox="1"/>
          <p:nvPr>
            <p:ph idx="2" type="title"/>
          </p:nvPr>
        </p:nvSpPr>
        <p:spPr>
          <a:xfrm>
            <a:off x="5936077" y="1623744"/>
            <a:ext cx="2732700" cy="4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APPLICATIONS</a:t>
            </a:r>
            <a:endParaRPr/>
          </a:p>
        </p:txBody>
      </p:sp>
      <p:sp>
        <p:nvSpPr>
          <p:cNvPr id="263" name="Google Shape;263;p34"/>
          <p:cNvSpPr txBox="1"/>
          <p:nvPr>
            <p:ph idx="5" type="title"/>
          </p:nvPr>
        </p:nvSpPr>
        <p:spPr>
          <a:xfrm>
            <a:off x="5093760" y="1551200"/>
            <a:ext cx="797400" cy="69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04</a:t>
            </a:r>
            <a:endParaRPr/>
          </a:p>
        </p:txBody>
      </p:sp>
      <p:sp>
        <p:nvSpPr>
          <p:cNvPr id="264" name="Google Shape;264;p34"/>
          <p:cNvSpPr txBox="1"/>
          <p:nvPr>
            <p:ph idx="6" type="title"/>
          </p:nvPr>
        </p:nvSpPr>
        <p:spPr>
          <a:xfrm>
            <a:off x="1670332" y="2755816"/>
            <a:ext cx="2732700" cy="4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HOW IT WORKS</a:t>
            </a:r>
            <a:endParaRPr/>
          </a:p>
        </p:txBody>
      </p:sp>
      <p:sp>
        <p:nvSpPr>
          <p:cNvPr id="265" name="Google Shape;265;p34"/>
          <p:cNvSpPr txBox="1"/>
          <p:nvPr>
            <p:ph idx="8" type="title"/>
          </p:nvPr>
        </p:nvSpPr>
        <p:spPr>
          <a:xfrm>
            <a:off x="824710" y="2607075"/>
            <a:ext cx="797400" cy="69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02</a:t>
            </a:r>
            <a:endParaRPr/>
          </a:p>
        </p:txBody>
      </p:sp>
      <p:sp>
        <p:nvSpPr>
          <p:cNvPr id="266" name="Google Shape;266;p34"/>
          <p:cNvSpPr txBox="1"/>
          <p:nvPr>
            <p:ph idx="9" type="title"/>
          </p:nvPr>
        </p:nvSpPr>
        <p:spPr>
          <a:xfrm>
            <a:off x="5936077" y="2679616"/>
            <a:ext cx="2732700" cy="4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CAN WE MODIFY?</a:t>
            </a:r>
            <a:endParaRPr/>
          </a:p>
        </p:txBody>
      </p:sp>
      <p:sp>
        <p:nvSpPr>
          <p:cNvPr id="267" name="Google Shape;267;p34"/>
          <p:cNvSpPr txBox="1"/>
          <p:nvPr>
            <p:ph idx="14" type="title"/>
          </p:nvPr>
        </p:nvSpPr>
        <p:spPr>
          <a:xfrm>
            <a:off x="5093760" y="2607075"/>
            <a:ext cx="797400" cy="69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05</a:t>
            </a:r>
            <a:endParaRPr/>
          </a:p>
        </p:txBody>
      </p:sp>
      <p:sp>
        <p:nvSpPr>
          <p:cNvPr id="268" name="Google Shape;268;p34"/>
          <p:cNvSpPr txBox="1"/>
          <p:nvPr>
            <p:ph idx="15" type="title"/>
          </p:nvPr>
        </p:nvSpPr>
        <p:spPr>
          <a:xfrm>
            <a:off x="1670332" y="3887887"/>
            <a:ext cx="2732700" cy="4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TUTORIAL</a:t>
            </a:r>
            <a:endParaRPr/>
          </a:p>
        </p:txBody>
      </p:sp>
      <p:sp>
        <p:nvSpPr>
          <p:cNvPr id="269" name="Google Shape;269;p34"/>
          <p:cNvSpPr txBox="1"/>
          <p:nvPr>
            <p:ph idx="17" type="title"/>
          </p:nvPr>
        </p:nvSpPr>
        <p:spPr>
          <a:xfrm>
            <a:off x="824710" y="3662950"/>
            <a:ext cx="797400" cy="69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03</a:t>
            </a:r>
            <a:endParaRPr/>
          </a:p>
        </p:txBody>
      </p:sp>
      <p:sp>
        <p:nvSpPr>
          <p:cNvPr id="270" name="Google Shape;270;p34"/>
          <p:cNvSpPr txBox="1"/>
          <p:nvPr>
            <p:ph idx="18" type="title"/>
          </p:nvPr>
        </p:nvSpPr>
        <p:spPr>
          <a:xfrm>
            <a:off x="5936077" y="3735487"/>
            <a:ext cx="2732700" cy="407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COMPETITORS</a:t>
            </a:r>
            <a:endParaRPr/>
          </a:p>
        </p:txBody>
      </p:sp>
      <p:sp>
        <p:nvSpPr>
          <p:cNvPr id="271" name="Google Shape;271;p34"/>
          <p:cNvSpPr txBox="1"/>
          <p:nvPr>
            <p:ph idx="20" type="title"/>
          </p:nvPr>
        </p:nvSpPr>
        <p:spPr>
          <a:xfrm>
            <a:off x="5093760" y="3662950"/>
            <a:ext cx="797400" cy="697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2"/>
          <p:cNvPicPr preferRelativeResize="0"/>
          <p:nvPr/>
        </p:nvPicPr>
        <p:blipFill>
          <a:blip r:embed="rId3">
            <a:alphaModFix/>
          </a:blip>
          <a:stretch>
            <a:fillRect/>
          </a:stretch>
        </p:blipFill>
        <p:spPr>
          <a:xfrm>
            <a:off x="2411563" y="215650"/>
            <a:ext cx="4320865"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3"/>
          <p:cNvPicPr preferRelativeResize="0"/>
          <p:nvPr/>
        </p:nvPicPr>
        <p:blipFill>
          <a:blip r:embed="rId3">
            <a:alphaModFix/>
          </a:blip>
          <a:stretch>
            <a:fillRect/>
          </a:stretch>
        </p:blipFill>
        <p:spPr>
          <a:xfrm>
            <a:off x="228600" y="152400"/>
            <a:ext cx="8595179" cy="4838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04</a:t>
            </a:r>
            <a:endParaRPr sz="8100">
              <a:solidFill>
                <a:schemeClr val="dk1"/>
              </a:solidFill>
            </a:endParaRPr>
          </a:p>
        </p:txBody>
      </p:sp>
      <p:sp>
        <p:nvSpPr>
          <p:cNvPr id="408" name="Google Shape;408;p54"/>
          <p:cNvSpPr txBox="1"/>
          <p:nvPr>
            <p:ph type="title"/>
          </p:nvPr>
        </p:nvSpPr>
        <p:spPr>
          <a:xfrm>
            <a:off x="1639575" y="349725"/>
            <a:ext cx="41367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APPLICATIONS</a:t>
            </a:r>
            <a:endParaRPr/>
          </a:p>
        </p:txBody>
      </p:sp>
      <p:pic>
        <p:nvPicPr>
          <p:cNvPr id="409" name="Google Shape;409;p54"/>
          <p:cNvPicPr preferRelativeResize="0"/>
          <p:nvPr/>
        </p:nvPicPr>
        <p:blipFill>
          <a:blip r:embed="rId3">
            <a:alphaModFix/>
          </a:blip>
          <a:stretch>
            <a:fillRect/>
          </a:stretch>
        </p:blipFill>
        <p:spPr>
          <a:xfrm>
            <a:off x="2843350" y="1028700"/>
            <a:ext cx="3457300" cy="3364650"/>
          </a:xfrm>
          <a:prstGeom prst="rect">
            <a:avLst/>
          </a:prstGeom>
          <a:noFill/>
          <a:ln>
            <a:noFill/>
          </a:ln>
        </p:spPr>
      </p:pic>
      <p:pic>
        <p:nvPicPr>
          <p:cNvPr id="410" name="Google Shape;410;p54"/>
          <p:cNvPicPr preferRelativeResize="0"/>
          <p:nvPr/>
        </p:nvPicPr>
        <p:blipFill>
          <a:blip r:embed="rId4">
            <a:alphaModFix/>
          </a:blip>
          <a:stretch>
            <a:fillRect/>
          </a:stretch>
        </p:blipFill>
        <p:spPr>
          <a:xfrm>
            <a:off x="1379612" y="1090125"/>
            <a:ext cx="6384774" cy="383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07</a:t>
            </a:r>
            <a:endParaRPr sz="8100">
              <a:solidFill>
                <a:schemeClr val="dk1"/>
              </a:solidFill>
            </a:endParaRPr>
          </a:p>
        </p:txBody>
      </p:sp>
      <p:sp>
        <p:nvSpPr>
          <p:cNvPr id="416" name="Google Shape;416;p55"/>
          <p:cNvSpPr txBox="1"/>
          <p:nvPr>
            <p:ph type="title"/>
          </p:nvPr>
        </p:nvSpPr>
        <p:spPr>
          <a:xfrm>
            <a:off x="2289375" y="339175"/>
            <a:ext cx="54750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IT’S POSSIBLE TO MODIFY?</a:t>
            </a:r>
            <a:endParaRPr/>
          </a:p>
        </p:txBody>
      </p:sp>
      <p:pic>
        <p:nvPicPr>
          <p:cNvPr id="417" name="Google Shape;417;p55"/>
          <p:cNvPicPr preferRelativeResize="0"/>
          <p:nvPr/>
        </p:nvPicPr>
        <p:blipFill rotWithShape="1">
          <a:blip r:embed="rId3">
            <a:alphaModFix/>
          </a:blip>
          <a:srcRect b="20146" l="15152" r="16250" t="25286"/>
          <a:stretch/>
        </p:blipFill>
        <p:spPr>
          <a:xfrm>
            <a:off x="1296425" y="1549375"/>
            <a:ext cx="2172900" cy="864274"/>
          </a:xfrm>
          <a:prstGeom prst="rect">
            <a:avLst/>
          </a:prstGeom>
          <a:noFill/>
          <a:ln>
            <a:noFill/>
          </a:ln>
        </p:spPr>
      </p:pic>
      <p:sp>
        <p:nvSpPr>
          <p:cNvPr id="418" name="Google Shape;418;p55"/>
          <p:cNvSpPr txBox="1"/>
          <p:nvPr/>
        </p:nvSpPr>
        <p:spPr>
          <a:xfrm>
            <a:off x="1075075" y="2271600"/>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50">
                <a:solidFill>
                  <a:srgbClr val="444444"/>
                </a:solidFill>
                <a:latin typeface="Lato"/>
                <a:ea typeface="Lato"/>
                <a:cs typeface="Lato"/>
                <a:sym typeface="Lato"/>
              </a:rPr>
              <a:t> Python with Django and on top of AngularJS</a:t>
            </a:r>
            <a:endParaRPr>
              <a:latin typeface="Lato"/>
              <a:ea typeface="Lato"/>
              <a:cs typeface="Lato"/>
              <a:sym typeface="Lato"/>
            </a:endParaRPr>
          </a:p>
        </p:txBody>
      </p:sp>
      <p:pic>
        <p:nvPicPr>
          <p:cNvPr id="419" name="Google Shape;419;p55"/>
          <p:cNvPicPr preferRelativeResize="0"/>
          <p:nvPr/>
        </p:nvPicPr>
        <p:blipFill rotWithShape="1">
          <a:blip r:embed="rId4">
            <a:alphaModFix/>
          </a:blip>
          <a:srcRect b="25789" l="5951" r="6659" t="26211"/>
          <a:stretch/>
        </p:blipFill>
        <p:spPr>
          <a:xfrm>
            <a:off x="5522925" y="1549375"/>
            <a:ext cx="2494646" cy="685100"/>
          </a:xfrm>
          <a:prstGeom prst="rect">
            <a:avLst/>
          </a:prstGeom>
          <a:noFill/>
          <a:ln>
            <a:noFill/>
          </a:ln>
        </p:spPr>
      </p:pic>
      <p:sp>
        <p:nvSpPr>
          <p:cNvPr id="420" name="Google Shape;420;p55"/>
          <p:cNvSpPr txBox="1"/>
          <p:nvPr/>
        </p:nvSpPr>
        <p:spPr>
          <a:xfrm>
            <a:off x="5522925" y="2271600"/>
            <a:ext cx="30000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50">
                <a:solidFill>
                  <a:srgbClr val="444444"/>
                </a:solidFill>
                <a:latin typeface="Lato"/>
                <a:ea typeface="Lato"/>
                <a:cs typeface="Lato"/>
                <a:sym typeface="Lato"/>
              </a:rPr>
              <a:t>PHP</a:t>
            </a:r>
            <a:endParaRPr>
              <a:latin typeface="Lato"/>
              <a:ea typeface="Lato"/>
              <a:cs typeface="Lato"/>
              <a:sym typeface="Lato"/>
            </a:endParaRPr>
          </a:p>
        </p:txBody>
      </p:sp>
      <p:pic>
        <p:nvPicPr>
          <p:cNvPr id="421" name="Google Shape;421;p55"/>
          <p:cNvPicPr preferRelativeResize="0"/>
          <p:nvPr/>
        </p:nvPicPr>
        <p:blipFill>
          <a:blip r:embed="rId5">
            <a:alphaModFix/>
          </a:blip>
          <a:stretch>
            <a:fillRect/>
          </a:stretch>
        </p:blipFill>
        <p:spPr>
          <a:xfrm>
            <a:off x="1127775" y="3011250"/>
            <a:ext cx="2680801" cy="1305051"/>
          </a:xfrm>
          <a:prstGeom prst="rect">
            <a:avLst/>
          </a:prstGeom>
          <a:noFill/>
          <a:ln>
            <a:noFill/>
          </a:ln>
        </p:spPr>
      </p:pic>
      <p:sp>
        <p:nvSpPr>
          <p:cNvPr id="422" name="Google Shape;422;p55"/>
          <p:cNvSpPr txBox="1"/>
          <p:nvPr/>
        </p:nvSpPr>
        <p:spPr>
          <a:xfrm>
            <a:off x="1075075" y="4015725"/>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50">
                <a:solidFill>
                  <a:srgbClr val="444444"/>
                </a:solidFill>
                <a:latin typeface="Lato"/>
                <a:ea typeface="Lato"/>
                <a:cs typeface="Lato"/>
                <a:sym typeface="Lato"/>
              </a:rPr>
              <a:t>written in JavaScript, based on the </a:t>
            </a:r>
            <a:r>
              <a:rPr lang="en" sz="1350">
                <a:solidFill>
                  <a:srgbClr val="0098C3"/>
                </a:solidFill>
                <a:uFill>
                  <a:noFill/>
                </a:uFill>
                <a:latin typeface="Lato"/>
                <a:ea typeface="Lato"/>
                <a:cs typeface="Lato"/>
                <a:sym typeface="Lato"/>
                <a:hlinkClick r:id="rId6">
                  <a:extLst>
                    <a:ext uri="{A12FA001-AC4F-418D-AE19-62706E023703}">
                      <ahyp:hlinkClr val="tx"/>
                    </a:ext>
                  </a:extLst>
                </a:hlinkClick>
              </a:rPr>
              <a:t>Meteor</a:t>
            </a:r>
            <a:r>
              <a:rPr lang="en" sz="1350">
                <a:solidFill>
                  <a:srgbClr val="444444"/>
                </a:solidFill>
                <a:latin typeface="Lato"/>
                <a:ea typeface="Lato"/>
                <a:cs typeface="Lato"/>
                <a:sym typeface="Lato"/>
              </a:rPr>
              <a:t> framework</a:t>
            </a:r>
            <a:endParaRPr>
              <a:latin typeface="Lato"/>
              <a:ea typeface="Lato"/>
              <a:cs typeface="Lato"/>
              <a:sym typeface="Lato"/>
            </a:endParaRPr>
          </a:p>
        </p:txBody>
      </p:sp>
      <p:pic>
        <p:nvPicPr>
          <p:cNvPr id="423" name="Google Shape;423;p55"/>
          <p:cNvPicPr preferRelativeResize="0"/>
          <p:nvPr/>
        </p:nvPicPr>
        <p:blipFill>
          <a:blip r:embed="rId7">
            <a:alphaModFix/>
          </a:blip>
          <a:stretch>
            <a:fillRect/>
          </a:stretch>
        </p:blipFill>
        <p:spPr>
          <a:xfrm>
            <a:off x="6190737" y="2752575"/>
            <a:ext cx="1390325" cy="1400175"/>
          </a:xfrm>
          <a:prstGeom prst="rect">
            <a:avLst/>
          </a:prstGeom>
          <a:noFill/>
          <a:ln>
            <a:noFill/>
          </a:ln>
        </p:spPr>
      </p:pic>
      <p:sp>
        <p:nvSpPr>
          <p:cNvPr id="424" name="Google Shape;424;p55"/>
          <p:cNvSpPr txBox="1"/>
          <p:nvPr/>
        </p:nvSpPr>
        <p:spPr>
          <a:xfrm>
            <a:off x="5385900" y="3857425"/>
            <a:ext cx="30000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50">
                <a:solidFill>
                  <a:srgbClr val="444444"/>
                </a:solidFill>
                <a:latin typeface="Lato"/>
                <a:ea typeface="Lato"/>
                <a:cs typeface="Lato"/>
                <a:sym typeface="Lato"/>
              </a:rPr>
              <a:t>PHP</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08</a:t>
            </a:r>
            <a:endParaRPr sz="8100">
              <a:solidFill>
                <a:schemeClr val="dk1"/>
              </a:solidFill>
            </a:endParaRPr>
          </a:p>
        </p:txBody>
      </p:sp>
      <p:sp>
        <p:nvSpPr>
          <p:cNvPr id="430" name="Google Shape;430;p56"/>
          <p:cNvSpPr txBox="1"/>
          <p:nvPr>
            <p:ph type="title"/>
          </p:nvPr>
        </p:nvSpPr>
        <p:spPr>
          <a:xfrm>
            <a:off x="2289375" y="339175"/>
            <a:ext cx="5475000" cy="61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COMPETITORS</a:t>
            </a:r>
            <a:endParaRPr/>
          </a:p>
        </p:txBody>
      </p:sp>
      <p:pic>
        <p:nvPicPr>
          <p:cNvPr id="431" name="Google Shape;431;p56">
            <a:hlinkClick r:id="rId3"/>
          </p:cNvPr>
          <p:cNvPicPr preferRelativeResize="0"/>
          <p:nvPr/>
        </p:nvPicPr>
        <p:blipFill rotWithShape="1">
          <a:blip r:embed="rId4">
            <a:alphaModFix/>
          </a:blip>
          <a:srcRect b="38110" l="21680" r="20115" t="39653"/>
          <a:stretch/>
        </p:blipFill>
        <p:spPr>
          <a:xfrm>
            <a:off x="3093175" y="2515675"/>
            <a:ext cx="3161975" cy="864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sp>
        <p:nvSpPr>
          <p:cNvPr id="436" name="Google Shape;436;p57"/>
          <p:cNvSpPr txBox="1"/>
          <p:nvPr/>
        </p:nvSpPr>
        <p:spPr>
          <a:xfrm>
            <a:off x="3544350" y="2248500"/>
            <a:ext cx="205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FFFFFF"/>
                </a:solidFill>
                <a:latin typeface="Lato"/>
                <a:ea typeface="Lato"/>
                <a:cs typeface="Lato"/>
                <a:sym typeface="Lato"/>
              </a:rPr>
              <a:t>THANKS</a:t>
            </a:r>
            <a:endParaRPr b="1" sz="30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698750" y="340575"/>
            <a:ext cx="4136700" cy="612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ABOUT TRELLO</a:t>
            </a:r>
            <a:endParaRPr/>
          </a:p>
        </p:txBody>
      </p:sp>
      <p:sp>
        <p:nvSpPr>
          <p:cNvPr id="277" name="Google Shape;277;p35"/>
          <p:cNvSpPr txBox="1"/>
          <p:nvPr>
            <p:ph idx="1" type="subTitle"/>
          </p:nvPr>
        </p:nvSpPr>
        <p:spPr>
          <a:xfrm>
            <a:off x="272900" y="2446883"/>
            <a:ext cx="2649600" cy="344700"/>
          </a:xfrm>
          <a:prstGeom prst="rect">
            <a:avLst/>
          </a:prstGeom>
        </p:spPr>
        <p:txBody>
          <a:bodyPr anchorCtr="0" anchor="t" bIns="91425" lIns="91425" spcFirstLastPara="1" rIns="91425" wrap="square" tIns="91425">
            <a:noAutofit/>
          </a:bodyPr>
          <a:lstStyle/>
          <a:p>
            <a:pPr indent="-310673" lvl="0" marL="457200" rtl="0" algn="l">
              <a:lnSpc>
                <a:spcPct val="95000"/>
              </a:lnSpc>
              <a:spcBef>
                <a:spcPts val="0"/>
              </a:spcBef>
              <a:spcAft>
                <a:spcPts val="0"/>
              </a:spcAft>
              <a:buClr>
                <a:srgbClr val="202122"/>
              </a:buClr>
              <a:buSzPts val="1293"/>
              <a:buChar char="-"/>
            </a:pPr>
            <a:r>
              <a:rPr lang="en" sz="1292">
                <a:solidFill>
                  <a:srgbClr val="202122"/>
                </a:solidFill>
                <a:highlight>
                  <a:srgbClr val="FFFFFF"/>
                </a:highlight>
              </a:rPr>
              <a:t>Project management</a:t>
            </a:r>
            <a:endParaRPr sz="1292">
              <a:solidFill>
                <a:srgbClr val="202122"/>
              </a:solidFill>
              <a:highlight>
                <a:srgbClr val="FFFFFF"/>
              </a:highlight>
            </a:endParaRPr>
          </a:p>
          <a:p>
            <a:pPr indent="0" lvl="0" marL="0" rtl="0" algn="l">
              <a:lnSpc>
                <a:spcPct val="95000"/>
              </a:lnSpc>
              <a:spcBef>
                <a:spcPts val="0"/>
              </a:spcBef>
              <a:spcAft>
                <a:spcPts val="0"/>
              </a:spcAft>
              <a:buNone/>
            </a:pPr>
            <a:r>
              <a:t/>
            </a:r>
            <a:endParaRPr sz="1292">
              <a:solidFill>
                <a:srgbClr val="202122"/>
              </a:solidFill>
              <a:highlight>
                <a:srgbClr val="FFFFFF"/>
              </a:highlight>
            </a:endParaRPr>
          </a:p>
          <a:p>
            <a:pPr indent="-310673" lvl="0" marL="457200" rtl="0" algn="l">
              <a:lnSpc>
                <a:spcPct val="95000"/>
              </a:lnSpc>
              <a:spcBef>
                <a:spcPts val="0"/>
              </a:spcBef>
              <a:spcAft>
                <a:spcPts val="0"/>
              </a:spcAft>
              <a:buClr>
                <a:srgbClr val="202122"/>
              </a:buClr>
              <a:buSzPts val="1293"/>
              <a:buChar char="-"/>
            </a:pPr>
            <a:r>
              <a:rPr lang="en" sz="1292">
                <a:solidFill>
                  <a:srgbClr val="202122"/>
                </a:solidFill>
                <a:highlight>
                  <a:srgbClr val="FFFFFF"/>
                </a:highlight>
              </a:rPr>
              <a:t>List-making application</a:t>
            </a:r>
            <a:endParaRPr sz="1505"/>
          </a:p>
        </p:txBody>
      </p:sp>
      <p:sp>
        <p:nvSpPr>
          <p:cNvPr id="278" name="Google Shape;278;p35"/>
          <p:cNvSpPr txBox="1"/>
          <p:nvPr>
            <p:ph idx="2" type="title"/>
          </p:nvPr>
        </p:nvSpPr>
        <p:spPr>
          <a:xfrm>
            <a:off x="426925" y="102824"/>
            <a:ext cx="2172900" cy="108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01</a:t>
            </a:r>
            <a:endParaRPr/>
          </a:p>
        </p:txBody>
      </p:sp>
      <p:pic>
        <p:nvPicPr>
          <p:cNvPr id="279" name="Google Shape;279;p35"/>
          <p:cNvPicPr preferRelativeResize="0"/>
          <p:nvPr/>
        </p:nvPicPr>
        <p:blipFill>
          <a:blip r:embed="rId3">
            <a:alphaModFix/>
          </a:blip>
          <a:stretch>
            <a:fillRect/>
          </a:stretch>
        </p:blipFill>
        <p:spPr>
          <a:xfrm>
            <a:off x="3137975" y="1115975"/>
            <a:ext cx="5476375" cy="34702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idx="1" type="subTitle"/>
          </p:nvPr>
        </p:nvSpPr>
        <p:spPr>
          <a:xfrm>
            <a:off x="5012625" y="2108550"/>
            <a:ext cx="3777600" cy="9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50">
                <a:solidFill>
                  <a:srgbClr val="202122"/>
                </a:solidFill>
                <a:highlight>
                  <a:srgbClr val="FFFFFF"/>
                </a:highlight>
                <a:latin typeface="Lato"/>
                <a:ea typeface="Lato"/>
                <a:cs typeface="Lato"/>
                <a:sym typeface="Lato"/>
              </a:rPr>
              <a:t>Users can create their task </a:t>
            </a:r>
            <a:r>
              <a:rPr b="1" lang="en" sz="1250">
                <a:solidFill>
                  <a:srgbClr val="202122"/>
                </a:solidFill>
                <a:highlight>
                  <a:srgbClr val="FFFFFF"/>
                </a:highlight>
                <a:latin typeface="Lato"/>
                <a:ea typeface="Lato"/>
                <a:cs typeface="Lato"/>
                <a:sym typeface="Lato"/>
              </a:rPr>
              <a:t>boards</a:t>
            </a:r>
            <a:r>
              <a:rPr lang="en" sz="1250">
                <a:solidFill>
                  <a:srgbClr val="202122"/>
                </a:solidFill>
                <a:highlight>
                  <a:srgbClr val="FFFFFF"/>
                </a:highlight>
                <a:latin typeface="Lato"/>
                <a:ea typeface="Lato"/>
                <a:cs typeface="Lato"/>
                <a:sym typeface="Lato"/>
              </a:rPr>
              <a:t> with different columns and move the tasks between them.</a:t>
            </a:r>
            <a:endParaRPr sz="1250">
              <a:solidFill>
                <a:srgbClr val="202122"/>
              </a:solidFill>
              <a:highlight>
                <a:srgbClr val="FFFFFF"/>
              </a:highlight>
              <a:latin typeface="Lato"/>
              <a:ea typeface="Lato"/>
              <a:cs typeface="Lato"/>
              <a:sym typeface="Lato"/>
            </a:endParaRPr>
          </a:p>
          <a:p>
            <a:pPr indent="0" lvl="0" marL="0" rtl="0" algn="ctr">
              <a:spcBef>
                <a:spcPts val="1600"/>
              </a:spcBef>
              <a:spcAft>
                <a:spcPts val="0"/>
              </a:spcAft>
              <a:buNone/>
            </a:pPr>
            <a:r>
              <a:rPr lang="en" sz="1050">
                <a:solidFill>
                  <a:srgbClr val="202122"/>
                </a:solidFill>
                <a:highlight>
                  <a:srgbClr val="FFFFFF"/>
                </a:highlight>
                <a:latin typeface="Arial"/>
                <a:ea typeface="Arial"/>
                <a:cs typeface="Arial"/>
                <a:sym typeface="Arial"/>
              </a:rPr>
              <a:t>T</a:t>
            </a:r>
            <a:r>
              <a:rPr lang="en" sz="1250">
                <a:solidFill>
                  <a:srgbClr val="202122"/>
                </a:solidFill>
                <a:highlight>
                  <a:srgbClr val="FFFFFF"/>
                </a:highlight>
                <a:latin typeface="Lato"/>
                <a:ea typeface="Lato"/>
                <a:cs typeface="Lato"/>
                <a:sym typeface="Lato"/>
              </a:rPr>
              <a:t>ypically columns include task statuses such as T</a:t>
            </a:r>
            <a:r>
              <a:rPr b="1" lang="en" sz="1250">
                <a:solidFill>
                  <a:srgbClr val="202122"/>
                </a:solidFill>
                <a:highlight>
                  <a:srgbClr val="FFFFFF"/>
                </a:highlight>
                <a:latin typeface="Lato"/>
                <a:ea typeface="Lato"/>
                <a:cs typeface="Lato"/>
                <a:sym typeface="Lato"/>
              </a:rPr>
              <a:t>o Do</a:t>
            </a:r>
            <a:r>
              <a:rPr lang="en" sz="1250">
                <a:solidFill>
                  <a:srgbClr val="202122"/>
                </a:solidFill>
                <a:highlight>
                  <a:srgbClr val="FFFFFF"/>
                </a:highlight>
                <a:latin typeface="Lato"/>
                <a:ea typeface="Lato"/>
                <a:cs typeface="Lato"/>
                <a:sym typeface="Lato"/>
              </a:rPr>
              <a:t>, In </a:t>
            </a:r>
            <a:r>
              <a:rPr b="1" lang="en" sz="1250">
                <a:solidFill>
                  <a:srgbClr val="202122"/>
                </a:solidFill>
                <a:highlight>
                  <a:srgbClr val="FFFFFF"/>
                </a:highlight>
                <a:latin typeface="Lato"/>
                <a:ea typeface="Lato"/>
                <a:cs typeface="Lato"/>
                <a:sym typeface="Lato"/>
              </a:rPr>
              <a:t>Progress</a:t>
            </a:r>
            <a:r>
              <a:rPr lang="en" sz="1250">
                <a:solidFill>
                  <a:srgbClr val="202122"/>
                </a:solidFill>
                <a:highlight>
                  <a:srgbClr val="FFFFFF"/>
                </a:highlight>
                <a:latin typeface="Lato"/>
                <a:ea typeface="Lato"/>
                <a:cs typeface="Lato"/>
                <a:sym typeface="Lato"/>
              </a:rPr>
              <a:t>, </a:t>
            </a:r>
            <a:r>
              <a:rPr b="1" lang="en" sz="1250">
                <a:solidFill>
                  <a:srgbClr val="202122"/>
                </a:solidFill>
                <a:highlight>
                  <a:srgbClr val="FFFFFF"/>
                </a:highlight>
                <a:latin typeface="Lato"/>
                <a:ea typeface="Lato"/>
                <a:cs typeface="Lato"/>
                <a:sym typeface="Lato"/>
              </a:rPr>
              <a:t>Done</a:t>
            </a:r>
            <a:r>
              <a:rPr lang="en" sz="1250">
                <a:solidFill>
                  <a:srgbClr val="202122"/>
                </a:solidFill>
                <a:highlight>
                  <a:srgbClr val="FFFFFF"/>
                </a:highlight>
                <a:latin typeface="Lato"/>
                <a:ea typeface="Lato"/>
                <a:cs typeface="Lato"/>
                <a:sym typeface="Lato"/>
              </a:rPr>
              <a:t>.</a:t>
            </a:r>
            <a:endParaRPr sz="1250">
              <a:solidFill>
                <a:srgbClr val="202122"/>
              </a:solidFill>
              <a:highlight>
                <a:srgbClr val="FFFFFF"/>
              </a:highlight>
              <a:latin typeface="Lato"/>
              <a:ea typeface="Lato"/>
              <a:cs typeface="Lato"/>
              <a:sym typeface="Lato"/>
            </a:endParaRPr>
          </a:p>
          <a:p>
            <a:pPr indent="0" lvl="0" marL="0" rtl="0" algn="ctr">
              <a:spcBef>
                <a:spcPts val="1600"/>
              </a:spcBef>
              <a:spcAft>
                <a:spcPts val="0"/>
              </a:spcAft>
              <a:buNone/>
            </a:pPr>
            <a:r>
              <a:t/>
            </a:r>
            <a:endParaRPr sz="1250">
              <a:latin typeface="Lato"/>
              <a:ea typeface="Lato"/>
              <a:cs typeface="Lato"/>
              <a:sym typeface="Lato"/>
            </a:endParaRPr>
          </a:p>
        </p:txBody>
      </p:sp>
      <p:sp>
        <p:nvSpPr>
          <p:cNvPr id="285" name="Google Shape;285;p36"/>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02</a:t>
            </a:r>
            <a:endParaRPr sz="8100">
              <a:solidFill>
                <a:schemeClr val="dk1"/>
              </a:solidFill>
            </a:endParaRPr>
          </a:p>
        </p:txBody>
      </p:sp>
      <p:sp>
        <p:nvSpPr>
          <p:cNvPr id="286" name="Google Shape;286;p36"/>
          <p:cNvSpPr txBox="1"/>
          <p:nvPr>
            <p:ph type="title"/>
          </p:nvPr>
        </p:nvSpPr>
        <p:spPr>
          <a:xfrm>
            <a:off x="1639575" y="349725"/>
            <a:ext cx="41367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IT WORKS</a:t>
            </a:r>
            <a:endParaRPr/>
          </a:p>
        </p:txBody>
      </p:sp>
      <p:pic>
        <p:nvPicPr>
          <p:cNvPr id="287" name="Google Shape;287;p36"/>
          <p:cNvPicPr preferRelativeResize="0"/>
          <p:nvPr/>
        </p:nvPicPr>
        <p:blipFill>
          <a:blip r:embed="rId3">
            <a:alphaModFix/>
          </a:blip>
          <a:stretch>
            <a:fillRect/>
          </a:stretch>
        </p:blipFill>
        <p:spPr>
          <a:xfrm>
            <a:off x="335300" y="1465600"/>
            <a:ext cx="4571923" cy="32065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1295700" y="1354525"/>
            <a:ext cx="6552600" cy="10635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Trello boards only have four key components, but they have infinite possibilities:</a:t>
            </a:r>
            <a:endParaRPr/>
          </a:p>
        </p:txBody>
      </p:sp>
      <p:sp>
        <p:nvSpPr>
          <p:cNvPr id="293" name="Google Shape;293;p37"/>
          <p:cNvSpPr txBox="1"/>
          <p:nvPr>
            <p:ph type="title"/>
          </p:nvPr>
        </p:nvSpPr>
        <p:spPr>
          <a:xfrm>
            <a:off x="2515024" y="2929800"/>
            <a:ext cx="1647900" cy="515700"/>
          </a:xfrm>
          <a:prstGeom prst="rect">
            <a:avLst/>
          </a:prstGeom>
          <a:solidFill>
            <a:schemeClr val="dk1"/>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BOARDS</a:t>
            </a:r>
            <a:endParaRPr/>
          </a:p>
        </p:txBody>
      </p:sp>
      <p:sp>
        <p:nvSpPr>
          <p:cNvPr id="294" name="Google Shape;294;p37"/>
          <p:cNvSpPr txBox="1"/>
          <p:nvPr>
            <p:ph type="title"/>
          </p:nvPr>
        </p:nvSpPr>
        <p:spPr>
          <a:xfrm>
            <a:off x="4608158" y="2929800"/>
            <a:ext cx="1647900" cy="515700"/>
          </a:xfrm>
          <a:prstGeom prst="rect">
            <a:avLst/>
          </a:prstGeom>
          <a:solidFill>
            <a:schemeClr val="dk1"/>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LISTS</a:t>
            </a:r>
            <a:endParaRPr/>
          </a:p>
        </p:txBody>
      </p:sp>
      <p:sp>
        <p:nvSpPr>
          <p:cNvPr id="295" name="Google Shape;295;p37"/>
          <p:cNvSpPr txBox="1"/>
          <p:nvPr>
            <p:ph type="title"/>
          </p:nvPr>
        </p:nvSpPr>
        <p:spPr>
          <a:xfrm>
            <a:off x="6660664" y="2929800"/>
            <a:ext cx="1647900" cy="515700"/>
          </a:xfrm>
          <a:prstGeom prst="rect">
            <a:avLst/>
          </a:prstGeom>
          <a:solidFill>
            <a:schemeClr val="dk1"/>
          </a:solidFill>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CARDS</a:t>
            </a:r>
            <a:endParaRPr/>
          </a:p>
        </p:txBody>
      </p:sp>
      <p:sp>
        <p:nvSpPr>
          <p:cNvPr id="296" name="Google Shape;296;p37"/>
          <p:cNvSpPr txBox="1"/>
          <p:nvPr>
            <p:ph type="title"/>
          </p:nvPr>
        </p:nvSpPr>
        <p:spPr>
          <a:xfrm>
            <a:off x="421895" y="2929800"/>
            <a:ext cx="1647900" cy="5157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820"/>
              <a:t>WORKSPACE</a:t>
            </a:r>
            <a:endParaRPr sz="182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8"/>
          <p:cNvPicPr preferRelativeResize="0"/>
          <p:nvPr/>
        </p:nvPicPr>
        <p:blipFill>
          <a:blip r:embed="rId3">
            <a:alphaModFix/>
          </a:blip>
          <a:stretch>
            <a:fillRect/>
          </a:stretch>
        </p:blipFill>
        <p:spPr>
          <a:xfrm>
            <a:off x="695650" y="1155174"/>
            <a:ext cx="8050488" cy="3810001"/>
          </a:xfrm>
          <a:prstGeom prst="rect">
            <a:avLst/>
          </a:prstGeom>
          <a:noFill/>
          <a:ln>
            <a:noFill/>
          </a:ln>
        </p:spPr>
      </p:pic>
      <p:sp>
        <p:nvSpPr>
          <p:cNvPr id="302" name="Google Shape;302;p38"/>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    d)</a:t>
            </a:r>
            <a:endParaRPr sz="8100">
              <a:solidFill>
                <a:schemeClr val="dk1"/>
              </a:solidFill>
            </a:endParaRPr>
          </a:p>
        </p:txBody>
      </p:sp>
      <p:sp>
        <p:nvSpPr>
          <p:cNvPr id="303" name="Google Shape;303;p38"/>
          <p:cNvSpPr txBox="1"/>
          <p:nvPr>
            <p:ph type="title"/>
          </p:nvPr>
        </p:nvSpPr>
        <p:spPr>
          <a:xfrm>
            <a:off x="1639575" y="425925"/>
            <a:ext cx="41367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CARDS</a:t>
            </a:r>
            <a:endParaRPr/>
          </a:p>
        </p:txBody>
      </p:sp>
      <p:sp>
        <p:nvSpPr>
          <p:cNvPr id="304" name="Google Shape;304;p38"/>
          <p:cNvSpPr/>
          <p:nvPr/>
        </p:nvSpPr>
        <p:spPr>
          <a:xfrm>
            <a:off x="1370200" y="2181775"/>
            <a:ext cx="1349100" cy="45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1370200" y="2635075"/>
            <a:ext cx="1349100" cy="52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1370200" y="3719750"/>
            <a:ext cx="1349100" cy="453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txBox="1"/>
          <p:nvPr/>
        </p:nvSpPr>
        <p:spPr>
          <a:xfrm>
            <a:off x="413450" y="2208325"/>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Card</a:t>
            </a:r>
            <a:endParaRPr>
              <a:solidFill>
                <a:schemeClr val="dk1"/>
              </a:solidFill>
              <a:latin typeface="Lato"/>
              <a:ea typeface="Lato"/>
              <a:cs typeface="Lato"/>
              <a:sym typeface="Lato"/>
            </a:endParaRPr>
          </a:p>
        </p:txBody>
      </p:sp>
      <p:sp>
        <p:nvSpPr>
          <p:cNvPr id="308" name="Google Shape;308;p38"/>
          <p:cNvSpPr txBox="1"/>
          <p:nvPr/>
        </p:nvSpPr>
        <p:spPr>
          <a:xfrm>
            <a:off x="413450" y="2698375"/>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Card</a:t>
            </a:r>
            <a:endParaRPr>
              <a:solidFill>
                <a:schemeClr val="dk1"/>
              </a:solidFill>
              <a:latin typeface="Lato"/>
              <a:ea typeface="Lato"/>
              <a:cs typeface="Lato"/>
              <a:sym typeface="Lato"/>
            </a:endParaRPr>
          </a:p>
        </p:txBody>
      </p:sp>
      <p:sp>
        <p:nvSpPr>
          <p:cNvPr id="309" name="Google Shape;309;p38"/>
          <p:cNvSpPr txBox="1"/>
          <p:nvPr/>
        </p:nvSpPr>
        <p:spPr>
          <a:xfrm>
            <a:off x="465300" y="3788150"/>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Card</a:t>
            </a:r>
            <a:endParaRPr>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9"/>
          <p:cNvPicPr preferRelativeResize="0"/>
          <p:nvPr/>
        </p:nvPicPr>
        <p:blipFill>
          <a:blip r:embed="rId3">
            <a:alphaModFix/>
          </a:blip>
          <a:stretch>
            <a:fillRect/>
          </a:stretch>
        </p:blipFill>
        <p:spPr>
          <a:xfrm>
            <a:off x="695650" y="1155174"/>
            <a:ext cx="8050488" cy="3810001"/>
          </a:xfrm>
          <a:prstGeom prst="rect">
            <a:avLst/>
          </a:prstGeom>
          <a:noFill/>
          <a:ln>
            <a:noFill/>
          </a:ln>
        </p:spPr>
      </p:pic>
      <p:sp>
        <p:nvSpPr>
          <p:cNvPr id="315" name="Google Shape;315;p39"/>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    c)</a:t>
            </a:r>
            <a:endParaRPr sz="8100">
              <a:solidFill>
                <a:schemeClr val="dk1"/>
              </a:solidFill>
            </a:endParaRPr>
          </a:p>
        </p:txBody>
      </p:sp>
      <p:sp>
        <p:nvSpPr>
          <p:cNvPr id="316" name="Google Shape;316;p39"/>
          <p:cNvSpPr txBox="1"/>
          <p:nvPr>
            <p:ph type="title"/>
          </p:nvPr>
        </p:nvSpPr>
        <p:spPr>
          <a:xfrm>
            <a:off x="1639575" y="425925"/>
            <a:ext cx="41367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LISTS</a:t>
            </a:r>
            <a:endParaRPr/>
          </a:p>
        </p:txBody>
      </p:sp>
      <p:sp>
        <p:nvSpPr>
          <p:cNvPr id="317" name="Google Shape;317;p39"/>
          <p:cNvSpPr/>
          <p:nvPr/>
        </p:nvSpPr>
        <p:spPr>
          <a:xfrm>
            <a:off x="1370200" y="1412350"/>
            <a:ext cx="1349100" cy="302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2719300" y="1336150"/>
            <a:ext cx="1349100" cy="3024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4068400" y="1412350"/>
            <a:ext cx="1349100" cy="328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5417500" y="1353800"/>
            <a:ext cx="1349100" cy="328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6766600" y="1412350"/>
            <a:ext cx="1349100" cy="3097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txBox="1"/>
          <p:nvPr/>
        </p:nvSpPr>
        <p:spPr>
          <a:xfrm>
            <a:off x="1762575" y="4437250"/>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List</a:t>
            </a:r>
            <a:endParaRPr>
              <a:solidFill>
                <a:schemeClr val="dk1"/>
              </a:solidFill>
              <a:latin typeface="Lato"/>
              <a:ea typeface="Lato"/>
              <a:cs typeface="Lato"/>
              <a:sym typeface="Lato"/>
            </a:endParaRPr>
          </a:p>
        </p:txBody>
      </p:sp>
      <p:sp>
        <p:nvSpPr>
          <p:cNvPr id="323" name="Google Shape;323;p39"/>
          <p:cNvSpPr txBox="1"/>
          <p:nvPr/>
        </p:nvSpPr>
        <p:spPr>
          <a:xfrm>
            <a:off x="3113075" y="4361050"/>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List</a:t>
            </a:r>
            <a:endParaRPr>
              <a:solidFill>
                <a:schemeClr val="dk1"/>
              </a:solidFill>
              <a:latin typeface="Lato"/>
              <a:ea typeface="Lato"/>
              <a:cs typeface="Lato"/>
              <a:sym typeface="Lato"/>
            </a:endParaRPr>
          </a:p>
        </p:txBody>
      </p:sp>
      <p:sp>
        <p:nvSpPr>
          <p:cNvPr id="324" name="Google Shape;324;p39"/>
          <p:cNvSpPr txBox="1"/>
          <p:nvPr/>
        </p:nvSpPr>
        <p:spPr>
          <a:xfrm>
            <a:off x="4463575" y="4641500"/>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List</a:t>
            </a:r>
            <a:endParaRPr>
              <a:solidFill>
                <a:schemeClr val="dk1"/>
              </a:solidFill>
              <a:latin typeface="Lato"/>
              <a:ea typeface="Lato"/>
              <a:cs typeface="Lato"/>
              <a:sym typeface="Lato"/>
            </a:endParaRPr>
          </a:p>
        </p:txBody>
      </p:sp>
      <p:sp>
        <p:nvSpPr>
          <p:cNvPr id="325" name="Google Shape;325;p39"/>
          <p:cNvSpPr txBox="1"/>
          <p:nvPr/>
        </p:nvSpPr>
        <p:spPr>
          <a:xfrm>
            <a:off x="5814075" y="4564975"/>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List</a:t>
            </a:r>
            <a:endParaRPr>
              <a:solidFill>
                <a:schemeClr val="dk1"/>
              </a:solidFill>
              <a:latin typeface="Lato"/>
              <a:ea typeface="Lato"/>
              <a:cs typeface="Lato"/>
              <a:sym typeface="Lato"/>
            </a:endParaRPr>
          </a:p>
        </p:txBody>
      </p:sp>
      <p:sp>
        <p:nvSpPr>
          <p:cNvPr id="326" name="Google Shape;326;p39"/>
          <p:cNvSpPr txBox="1"/>
          <p:nvPr/>
        </p:nvSpPr>
        <p:spPr>
          <a:xfrm>
            <a:off x="7164575" y="4437250"/>
            <a:ext cx="8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List</a:t>
            </a:r>
            <a:endParaRPr>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    b)</a:t>
            </a:r>
            <a:endParaRPr sz="8100">
              <a:solidFill>
                <a:schemeClr val="dk1"/>
              </a:solidFill>
            </a:endParaRPr>
          </a:p>
        </p:txBody>
      </p:sp>
      <p:sp>
        <p:nvSpPr>
          <p:cNvPr id="332" name="Google Shape;332;p40"/>
          <p:cNvSpPr txBox="1"/>
          <p:nvPr>
            <p:ph type="title"/>
          </p:nvPr>
        </p:nvSpPr>
        <p:spPr>
          <a:xfrm>
            <a:off x="1639575" y="425925"/>
            <a:ext cx="4136700" cy="61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BOARDS</a:t>
            </a:r>
            <a:endParaRPr/>
          </a:p>
        </p:txBody>
      </p:sp>
      <p:pic>
        <p:nvPicPr>
          <p:cNvPr id="333" name="Google Shape;333;p40"/>
          <p:cNvPicPr preferRelativeResize="0"/>
          <p:nvPr/>
        </p:nvPicPr>
        <p:blipFill>
          <a:blip r:embed="rId3">
            <a:alphaModFix/>
          </a:blip>
          <a:stretch>
            <a:fillRect/>
          </a:stretch>
        </p:blipFill>
        <p:spPr>
          <a:xfrm>
            <a:off x="461963" y="1924050"/>
            <a:ext cx="8524875" cy="16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1"/>
          <p:cNvSpPr txBox="1"/>
          <p:nvPr>
            <p:ph idx="4294967295" type="title"/>
          </p:nvPr>
        </p:nvSpPr>
        <p:spPr>
          <a:xfrm>
            <a:off x="839575" y="-59401"/>
            <a:ext cx="21729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solidFill>
                  <a:schemeClr val="dk1"/>
                </a:solidFill>
              </a:rPr>
              <a:t>    a)</a:t>
            </a:r>
            <a:endParaRPr sz="8100">
              <a:solidFill>
                <a:schemeClr val="dk1"/>
              </a:solidFill>
            </a:endParaRPr>
          </a:p>
        </p:txBody>
      </p:sp>
      <p:sp>
        <p:nvSpPr>
          <p:cNvPr id="339" name="Google Shape;339;p41"/>
          <p:cNvSpPr txBox="1"/>
          <p:nvPr>
            <p:ph type="title"/>
          </p:nvPr>
        </p:nvSpPr>
        <p:spPr>
          <a:xfrm>
            <a:off x="2529975" y="416100"/>
            <a:ext cx="5805900" cy="612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    WORKSPACES</a:t>
            </a:r>
            <a:endParaRPr/>
          </a:p>
        </p:txBody>
      </p:sp>
      <p:pic>
        <p:nvPicPr>
          <p:cNvPr id="340" name="Google Shape;340;p41"/>
          <p:cNvPicPr preferRelativeResize="0"/>
          <p:nvPr/>
        </p:nvPicPr>
        <p:blipFill>
          <a:blip r:embed="rId3">
            <a:alphaModFix/>
          </a:blip>
          <a:stretch>
            <a:fillRect/>
          </a:stretch>
        </p:blipFill>
        <p:spPr>
          <a:xfrm>
            <a:off x="3713850" y="1517750"/>
            <a:ext cx="1716300" cy="2811200"/>
          </a:xfrm>
          <a:prstGeom prst="rect">
            <a:avLst/>
          </a:prstGeom>
          <a:noFill/>
          <a:ln cap="flat" cmpd="sng" w="9525">
            <a:solidFill>
              <a:srgbClr val="EFEFEF"/>
            </a:solidFill>
            <a:prstDash val="solid"/>
            <a:round/>
            <a:headEnd len="sm" w="sm" type="none"/>
            <a:tailEnd len="sm" w="sm" type="none"/>
          </a:ln>
        </p:spPr>
      </p:pic>
      <p:sp>
        <p:nvSpPr>
          <p:cNvPr id="341" name="Google Shape;341;p41"/>
          <p:cNvSpPr/>
          <p:nvPr/>
        </p:nvSpPr>
        <p:spPr>
          <a:xfrm>
            <a:off x="3573050" y="2223950"/>
            <a:ext cx="2108100" cy="121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